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9" r:id="rId2"/>
    <p:sldId id="257" r:id="rId3"/>
    <p:sldId id="258" r:id="rId4"/>
    <p:sldId id="300"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8" r:id="rId24"/>
    <p:sldId id="279" r:id="rId25"/>
    <p:sldId id="280" r:id="rId26"/>
    <p:sldId id="281" r:id="rId27"/>
    <p:sldId id="30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12192000" cy="6858000"/>
  <p:notesSz cx="12192000" cy="6858000"/>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18D38C-9C3B-4959-9F5C-8452DDED8BEF}" v="19" dt="2024-07-31T21:13:00.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ary Ray" userId="1171a88ab88adcd8" providerId="LiveId" clId="{A618D38C-9C3B-4959-9F5C-8452DDED8BEF}"/>
    <pc:docChg chg="undo custSel addSld delSld modSld sldOrd modMainMaster">
      <pc:chgData name="Zachary Ray" userId="1171a88ab88adcd8" providerId="LiveId" clId="{A618D38C-9C3B-4959-9F5C-8452DDED8BEF}" dt="2024-07-31T22:04:18.125" v="197" actId="27636"/>
      <pc:docMkLst>
        <pc:docMk/>
      </pc:docMkLst>
      <pc:sldChg chg="delSp modSp mod setBg">
        <pc:chgData name="Zachary Ray" userId="1171a88ab88adcd8" providerId="LiveId" clId="{A618D38C-9C3B-4959-9F5C-8452DDED8BEF}" dt="2024-07-31T21:13:40.307" v="53" actId="207"/>
        <pc:sldMkLst>
          <pc:docMk/>
          <pc:sldMk cId="0" sldId="257"/>
        </pc:sldMkLst>
        <pc:spChg chg="mod">
          <ac:chgData name="Zachary Ray" userId="1171a88ab88adcd8" providerId="LiveId" clId="{A618D38C-9C3B-4959-9F5C-8452DDED8BEF}" dt="2024-07-31T21:13:30.977" v="51" actId="242"/>
          <ac:spMkLst>
            <pc:docMk/>
            <pc:sldMk cId="0" sldId="257"/>
            <ac:spMk id="2" creationId="{00000000-0000-0000-0000-000000000000}"/>
          </ac:spMkLst>
        </pc:spChg>
        <pc:spChg chg="del">
          <ac:chgData name="Zachary Ray" userId="1171a88ab88adcd8" providerId="LiveId" clId="{A618D38C-9C3B-4959-9F5C-8452DDED8BEF}" dt="2024-07-31T21:13:06.044" v="45" actId="478"/>
          <ac:spMkLst>
            <pc:docMk/>
            <pc:sldMk cId="0" sldId="257"/>
            <ac:spMk id="3" creationId="{00000000-0000-0000-0000-000000000000}"/>
          </ac:spMkLst>
        </pc:spChg>
        <pc:spChg chg="mod">
          <ac:chgData name="Zachary Ray" userId="1171a88ab88adcd8" providerId="LiveId" clId="{A618D38C-9C3B-4959-9F5C-8452DDED8BEF}" dt="2024-07-31T21:13:40.307" v="53" actId="207"/>
          <ac:spMkLst>
            <pc:docMk/>
            <pc:sldMk cId="0" sldId="257"/>
            <ac:spMk id="4" creationId="{00000000-0000-0000-0000-000000000000}"/>
          </ac:spMkLst>
        </pc:spChg>
      </pc:sldChg>
      <pc:sldChg chg="modSp mod setBg">
        <pc:chgData name="Zachary Ray" userId="1171a88ab88adcd8" providerId="LiveId" clId="{A618D38C-9C3B-4959-9F5C-8452DDED8BEF}" dt="2024-07-31T21:19:17.437" v="70" actId="20577"/>
        <pc:sldMkLst>
          <pc:docMk/>
          <pc:sldMk cId="0" sldId="258"/>
        </pc:sldMkLst>
        <pc:spChg chg="mod">
          <ac:chgData name="Zachary Ray" userId="1171a88ab88adcd8" providerId="LiveId" clId="{A618D38C-9C3B-4959-9F5C-8452DDED8BEF}" dt="2024-07-31T21:19:07.883" v="55"/>
          <ac:spMkLst>
            <pc:docMk/>
            <pc:sldMk cId="0" sldId="258"/>
            <ac:spMk id="2" creationId="{00000000-0000-0000-0000-000000000000}"/>
          </ac:spMkLst>
        </pc:spChg>
        <pc:spChg chg="mod">
          <ac:chgData name="Zachary Ray" userId="1171a88ab88adcd8" providerId="LiveId" clId="{A618D38C-9C3B-4959-9F5C-8452DDED8BEF}" dt="2024-07-31T21:19:17.437" v="70" actId="20577"/>
          <ac:spMkLst>
            <pc:docMk/>
            <pc:sldMk cId="0" sldId="258"/>
            <ac:spMk id="3" creationId="{00000000-0000-0000-0000-000000000000}"/>
          </ac:spMkLst>
        </pc:spChg>
      </pc:sldChg>
      <pc:sldChg chg="setBg">
        <pc:chgData name="Zachary Ray" userId="1171a88ab88adcd8" providerId="LiveId" clId="{A618D38C-9C3B-4959-9F5C-8452DDED8BEF}" dt="2024-07-31T21:12:50.337" v="39"/>
        <pc:sldMkLst>
          <pc:docMk/>
          <pc:sldMk cId="0" sldId="259"/>
        </pc:sldMkLst>
      </pc:sldChg>
      <pc:sldChg chg="setBg">
        <pc:chgData name="Zachary Ray" userId="1171a88ab88adcd8" providerId="LiveId" clId="{A618D38C-9C3B-4959-9F5C-8452DDED8BEF}" dt="2024-07-31T21:12:50.337" v="39"/>
        <pc:sldMkLst>
          <pc:docMk/>
          <pc:sldMk cId="0" sldId="260"/>
        </pc:sldMkLst>
      </pc:sldChg>
      <pc:sldChg chg="modSp mod setBg">
        <pc:chgData name="Zachary Ray" userId="1171a88ab88adcd8" providerId="LiveId" clId="{A618D38C-9C3B-4959-9F5C-8452DDED8BEF}" dt="2024-07-31T21:27:41.852" v="78" actId="207"/>
        <pc:sldMkLst>
          <pc:docMk/>
          <pc:sldMk cId="0" sldId="261"/>
        </pc:sldMkLst>
        <pc:spChg chg="mod">
          <ac:chgData name="Zachary Ray" userId="1171a88ab88adcd8" providerId="LiveId" clId="{A618D38C-9C3B-4959-9F5C-8452DDED8BEF}" dt="2024-07-31T21:27:41.852" v="78" actId="207"/>
          <ac:spMkLst>
            <pc:docMk/>
            <pc:sldMk cId="0" sldId="261"/>
            <ac:spMk id="2" creationId="{00000000-0000-0000-0000-000000000000}"/>
          </ac:spMkLst>
        </pc:spChg>
      </pc:sldChg>
      <pc:sldChg chg="modSp mod setBg">
        <pc:chgData name="Zachary Ray" userId="1171a88ab88adcd8" providerId="LiveId" clId="{A618D38C-9C3B-4959-9F5C-8452DDED8BEF}" dt="2024-07-31T21:28:05.932" v="84" actId="207"/>
        <pc:sldMkLst>
          <pc:docMk/>
          <pc:sldMk cId="0" sldId="262"/>
        </pc:sldMkLst>
        <pc:spChg chg="mod">
          <ac:chgData name="Zachary Ray" userId="1171a88ab88adcd8" providerId="LiveId" clId="{A618D38C-9C3B-4959-9F5C-8452DDED8BEF}" dt="2024-07-31T21:28:05.932" v="84" actId="207"/>
          <ac:spMkLst>
            <pc:docMk/>
            <pc:sldMk cId="0" sldId="262"/>
            <ac:spMk id="2" creationId="{00000000-0000-0000-0000-000000000000}"/>
          </ac:spMkLst>
        </pc:spChg>
      </pc:sldChg>
      <pc:sldChg chg="modSp mod setBg">
        <pc:chgData name="Zachary Ray" userId="1171a88ab88adcd8" providerId="LiveId" clId="{A618D38C-9C3B-4959-9F5C-8452DDED8BEF}" dt="2024-07-31T21:28:14.619" v="86" actId="207"/>
        <pc:sldMkLst>
          <pc:docMk/>
          <pc:sldMk cId="0" sldId="263"/>
        </pc:sldMkLst>
        <pc:spChg chg="mod">
          <ac:chgData name="Zachary Ray" userId="1171a88ab88adcd8" providerId="LiveId" clId="{A618D38C-9C3B-4959-9F5C-8452DDED8BEF}" dt="2024-07-31T21:28:14.619" v="86" actId="207"/>
          <ac:spMkLst>
            <pc:docMk/>
            <pc:sldMk cId="0" sldId="263"/>
            <ac:spMk id="2" creationId="{00000000-0000-0000-0000-000000000000}"/>
          </ac:spMkLst>
        </pc:spChg>
      </pc:sldChg>
      <pc:sldChg chg="setBg">
        <pc:chgData name="Zachary Ray" userId="1171a88ab88adcd8" providerId="LiveId" clId="{A618D38C-9C3B-4959-9F5C-8452DDED8BEF}" dt="2024-07-31T21:12:50.337" v="39"/>
        <pc:sldMkLst>
          <pc:docMk/>
          <pc:sldMk cId="0" sldId="264"/>
        </pc:sldMkLst>
      </pc:sldChg>
      <pc:sldChg chg="setBg">
        <pc:chgData name="Zachary Ray" userId="1171a88ab88adcd8" providerId="LiveId" clId="{A618D38C-9C3B-4959-9F5C-8452DDED8BEF}" dt="2024-07-31T21:12:50.337" v="39"/>
        <pc:sldMkLst>
          <pc:docMk/>
          <pc:sldMk cId="0" sldId="265"/>
        </pc:sldMkLst>
      </pc:sldChg>
      <pc:sldChg chg="setBg">
        <pc:chgData name="Zachary Ray" userId="1171a88ab88adcd8" providerId="LiveId" clId="{A618D38C-9C3B-4959-9F5C-8452DDED8BEF}" dt="2024-07-31T21:12:50.337" v="39"/>
        <pc:sldMkLst>
          <pc:docMk/>
          <pc:sldMk cId="0" sldId="266"/>
        </pc:sldMkLst>
      </pc:sldChg>
      <pc:sldChg chg="setBg">
        <pc:chgData name="Zachary Ray" userId="1171a88ab88adcd8" providerId="LiveId" clId="{A618D38C-9C3B-4959-9F5C-8452DDED8BEF}" dt="2024-07-31T21:12:50.337" v="39"/>
        <pc:sldMkLst>
          <pc:docMk/>
          <pc:sldMk cId="0" sldId="267"/>
        </pc:sldMkLst>
      </pc:sldChg>
      <pc:sldChg chg="setBg">
        <pc:chgData name="Zachary Ray" userId="1171a88ab88adcd8" providerId="LiveId" clId="{A618D38C-9C3B-4959-9F5C-8452DDED8BEF}" dt="2024-07-31T21:12:50.337" v="39"/>
        <pc:sldMkLst>
          <pc:docMk/>
          <pc:sldMk cId="0" sldId="268"/>
        </pc:sldMkLst>
      </pc:sldChg>
      <pc:sldChg chg="setBg">
        <pc:chgData name="Zachary Ray" userId="1171a88ab88adcd8" providerId="LiveId" clId="{A618D38C-9C3B-4959-9F5C-8452DDED8BEF}" dt="2024-07-31T21:12:50.337" v="39"/>
        <pc:sldMkLst>
          <pc:docMk/>
          <pc:sldMk cId="0" sldId="269"/>
        </pc:sldMkLst>
      </pc:sldChg>
      <pc:sldChg chg="setBg">
        <pc:chgData name="Zachary Ray" userId="1171a88ab88adcd8" providerId="LiveId" clId="{A618D38C-9C3B-4959-9F5C-8452DDED8BEF}" dt="2024-07-31T21:12:50.337" v="39"/>
        <pc:sldMkLst>
          <pc:docMk/>
          <pc:sldMk cId="0" sldId="270"/>
        </pc:sldMkLst>
      </pc:sldChg>
      <pc:sldChg chg="setBg">
        <pc:chgData name="Zachary Ray" userId="1171a88ab88adcd8" providerId="LiveId" clId="{A618D38C-9C3B-4959-9F5C-8452DDED8BEF}" dt="2024-07-31T21:12:50.337" v="39"/>
        <pc:sldMkLst>
          <pc:docMk/>
          <pc:sldMk cId="0" sldId="271"/>
        </pc:sldMkLst>
      </pc:sldChg>
      <pc:sldChg chg="delSp modSp mod setBg">
        <pc:chgData name="Zachary Ray" userId="1171a88ab88adcd8" providerId="LiveId" clId="{A618D38C-9C3B-4959-9F5C-8452DDED8BEF}" dt="2024-07-31T21:30:41.327" v="101" actId="20577"/>
        <pc:sldMkLst>
          <pc:docMk/>
          <pc:sldMk cId="0" sldId="272"/>
        </pc:sldMkLst>
        <pc:spChg chg="mod">
          <ac:chgData name="Zachary Ray" userId="1171a88ab88adcd8" providerId="LiveId" clId="{A618D38C-9C3B-4959-9F5C-8452DDED8BEF}" dt="2024-07-31T21:30:41.327" v="101" actId="20577"/>
          <ac:spMkLst>
            <pc:docMk/>
            <pc:sldMk cId="0" sldId="272"/>
            <ac:spMk id="2" creationId="{00000000-0000-0000-0000-000000000000}"/>
          </ac:spMkLst>
        </pc:spChg>
        <pc:spChg chg="del mod">
          <ac:chgData name="Zachary Ray" userId="1171a88ab88adcd8" providerId="LiveId" clId="{A618D38C-9C3B-4959-9F5C-8452DDED8BEF}" dt="2024-07-31T21:29:31.061" v="91" actId="478"/>
          <ac:spMkLst>
            <pc:docMk/>
            <pc:sldMk cId="0" sldId="272"/>
            <ac:spMk id="3" creationId="{00000000-0000-0000-0000-000000000000}"/>
          </ac:spMkLst>
        </pc:spChg>
      </pc:sldChg>
      <pc:sldChg chg="del setBg">
        <pc:chgData name="Zachary Ray" userId="1171a88ab88adcd8" providerId="LiveId" clId="{A618D38C-9C3B-4959-9F5C-8452DDED8BEF}" dt="2024-07-31T21:48:38.371" v="135" actId="47"/>
        <pc:sldMkLst>
          <pc:docMk/>
          <pc:sldMk cId="0" sldId="273"/>
        </pc:sldMkLst>
      </pc:sldChg>
      <pc:sldChg chg="modSp mod setBg">
        <pc:chgData name="Zachary Ray" userId="1171a88ab88adcd8" providerId="LiveId" clId="{A618D38C-9C3B-4959-9F5C-8452DDED8BEF}" dt="2024-07-31T21:48:46.391" v="138" actId="207"/>
        <pc:sldMkLst>
          <pc:docMk/>
          <pc:sldMk cId="0" sldId="274"/>
        </pc:sldMkLst>
        <pc:spChg chg="mod">
          <ac:chgData name="Zachary Ray" userId="1171a88ab88adcd8" providerId="LiveId" clId="{A618D38C-9C3B-4959-9F5C-8452DDED8BEF}" dt="2024-07-31T21:48:46.391" v="138" actId="207"/>
          <ac:spMkLst>
            <pc:docMk/>
            <pc:sldMk cId="0" sldId="274"/>
            <ac:spMk id="2" creationId="{00000000-0000-0000-0000-000000000000}"/>
          </ac:spMkLst>
        </pc:spChg>
        <pc:spChg chg="mod">
          <ac:chgData name="Zachary Ray" userId="1171a88ab88adcd8" providerId="LiveId" clId="{A618D38C-9C3B-4959-9F5C-8452DDED8BEF}" dt="2024-07-31T21:12:01.541" v="6" actId="27636"/>
          <ac:spMkLst>
            <pc:docMk/>
            <pc:sldMk cId="0" sldId="274"/>
            <ac:spMk id="3" creationId="{00000000-0000-0000-0000-000000000000}"/>
          </ac:spMkLst>
        </pc:spChg>
      </pc:sldChg>
      <pc:sldChg chg="setBg">
        <pc:chgData name="Zachary Ray" userId="1171a88ab88adcd8" providerId="LiveId" clId="{A618D38C-9C3B-4959-9F5C-8452DDED8BEF}" dt="2024-07-31T21:12:50.337" v="39"/>
        <pc:sldMkLst>
          <pc:docMk/>
          <pc:sldMk cId="0" sldId="275"/>
        </pc:sldMkLst>
      </pc:sldChg>
      <pc:sldChg chg="modSp mod setBg">
        <pc:chgData name="Zachary Ray" userId="1171a88ab88adcd8" providerId="LiveId" clId="{A618D38C-9C3B-4959-9F5C-8452DDED8BEF}" dt="2024-07-31T21:49:51.374" v="140" actId="27636"/>
        <pc:sldMkLst>
          <pc:docMk/>
          <pc:sldMk cId="0" sldId="276"/>
        </pc:sldMkLst>
        <pc:spChg chg="mod">
          <ac:chgData name="Zachary Ray" userId="1171a88ab88adcd8" providerId="LiveId" clId="{A618D38C-9C3B-4959-9F5C-8452DDED8BEF}" dt="2024-07-31T21:49:51.374" v="140" actId="27636"/>
          <ac:spMkLst>
            <pc:docMk/>
            <pc:sldMk cId="0" sldId="276"/>
            <ac:spMk id="2" creationId="{00000000-0000-0000-0000-000000000000}"/>
          </ac:spMkLst>
        </pc:spChg>
      </pc:sldChg>
      <pc:sldChg chg="delSp modSp mod setBg">
        <pc:chgData name="Zachary Ray" userId="1171a88ab88adcd8" providerId="LiveId" clId="{A618D38C-9C3B-4959-9F5C-8452DDED8BEF}" dt="2024-07-31T21:50:39.055" v="147" actId="14100"/>
        <pc:sldMkLst>
          <pc:docMk/>
          <pc:sldMk cId="0" sldId="277"/>
        </pc:sldMkLst>
        <pc:spChg chg="mod">
          <ac:chgData name="Zachary Ray" userId="1171a88ab88adcd8" providerId="LiveId" clId="{A618D38C-9C3B-4959-9F5C-8452DDED8BEF}" dt="2024-07-31T21:50:39.055" v="147" actId="14100"/>
          <ac:spMkLst>
            <pc:docMk/>
            <pc:sldMk cId="0" sldId="277"/>
            <ac:spMk id="2" creationId="{00000000-0000-0000-0000-000000000000}"/>
          </ac:spMkLst>
        </pc:spChg>
        <pc:spChg chg="del mod">
          <ac:chgData name="Zachary Ray" userId="1171a88ab88adcd8" providerId="LiveId" clId="{A618D38C-9C3B-4959-9F5C-8452DDED8BEF}" dt="2024-07-31T21:50:31.803" v="144" actId="478"/>
          <ac:spMkLst>
            <pc:docMk/>
            <pc:sldMk cId="0" sldId="277"/>
            <ac:spMk id="3" creationId="{00000000-0000-0000-0000-000000000000}"/>
          </ac:spMkLst>
        </pc:spChg>
      </pc:sldChg>
      <pc:sldChg chg="setBg">
        <pc:chgData name="Zachary Ray" userId="1171a88ab88adcd8" providerId="LiveId" clId="{A618D38C-9C3B-4959-9F5C-8452DDED8BEF}" dt="2024-07-31T21:12:50.337" v="39"/>
        <pc:sldMkLst>
          <pc:docMk/>
          <pc:sldMk cId="0" sldId="278"/>
        </pc:sldMkLst>
      </pc:sldChg>
      <pc:sldChg chg="modSp mod setBg">
        <pc:chgData name="Zachary Ray" userId="1171a88ab88adcd8" providerId="LiveId" clId="{A618D38C-9C3B-4959-9F5C-8452DDED8BEF}" dt="2024-07-31T21:53:12.878" v="150" actId="14100"/>
        <pc:sldMkLst>
          <pc:docMk/>
          <pc:sldMk cId="0" sldId="279"/>
        </pc:sldMkLst>
        <pc:spChg chg="mod">
          <ac:chgData name="Zachary Ray" userId="1171a88ab88adcd8" providerId="LiveId" clId="{A618D38C-9C3B-4959-9F5C-8452DDED8BEF}" dt="2024-07-31T21:53:12.878" v="150" actId="14100"/>
          <ac:spMkLst>
            <pc:docMk/>
            <pc:sldMk cId="0" sldId="279"/>
            <ac:spMk id="2" creationId="{00000000-0000-0000-0000-000000000000}"/>
          </ac:spMkLst>
        </pc:spChg>
      </pc:sldChg>
      <pc:sldChg chg="modSp mod setBg">
        <pc:chgData name="Zachary Ray" userId="1171a88ab88adcd8" providerId="LiveId" clId="{A618D38C-9C3B-4959-9F5C-8452DDED8BEF}" dt="2024-07-31T21:53:20.678" v="153" actId="207"/>
        <pc:sldMkLst>
          <pc:docMk/>
          <pc:sldMk cId="0" sldId="280"/>
        </pc:sldMkLst>
        <pc:spChg chg="mod">
          <ac:chgData name="Zachary Ray" userId="1171a88ab88adcd8" providerId="LiveId" clId="{A618D38C-9C3B-4959-9F5C-8452DDED8BEF}" dt="2024-07-31T21:53:20.678" v="153" actId="207"/>
          <ac:spMkLst>
            <pc:docMk/>
            <pc:sldMk cId="0" sldId="280"/>
            <ac:spMk id="2" creationId="{00000000-0000-0000-0000-000000000000}"/>
          </ac:spMkLst>
        </pc:spChg>
        <pc:spChg chg="mod">
          <ac:chgData name="Zachary Ray" userId="1171a88ab88adcd8" providerId="LiveId" clId="{A618D38C-9C3B-4959-9F5C-8452DDED8BEF}" dt="2024-07-31T21:12:01.556" v="13" actId="27636"/>
          <ac:spMkLst>
            <pc:docMk/>
            <pc:sldMk cId="0" sldId="280"/>
            <ac:spMk id="3" creationId="{00000000-0000-0000-0000-000000000000}"/>
          </ac:spMkLst>
        </pc:spChg>
      </pc:sldChg>
      <pc:sldChg chg="setBg">
        <pc:chgData name="Zachary Ray" userId="1171a88ab88adcd8" providerId="LiveId" clId="{A618D38C-9C3B-4959-9F5C-8452DDED8BEF}" dt="2024-07-31T21:12:50.337" v="39"/>
        <pc:sldMkLst>
          <pc:docMk/>
          <pc:sldMk cId="0" sldId="281"/>
        </pc:sldMkLst>
      </pc:sldChg>
      <pc:sldChg chg="modSp mod setBg">
        <pc:chgData name="Zachary Ray" userId="1171a88ab88adcd8" providerId="LiveId" clId="{A618D38C-9C3B-4959-9F5C-8452DDED8BEF}" dt="2024-07-31T21:59:52.129" v="172" actId="207"/>
        <pc:sldMkLst>
          <pc:docMk/>
          <pc:sldMk cId="0" sldId="282"/>
        </pc:sldMkLst>
        <pc:spChg chg="mod">
          <ac:chgData name="Zachary Ray" userId="1171a88ab88adcd8" providerId="LiveId" clId="{A618D38C-9C3B-4959-9F5C-8452DDED8BEF}" dt="2024-07-31T21:59:52.129" v="172" actId="207"/>
          <ac:spMkLst>
            <pc:docMk/>
            <pc:sldMk cId="0" sldId="282"/>
            <ac:spMk id="2" creationId="{00000000-0000-0000-0000-000000000000}"/>
          </ac:spMkLst>
        </pc:spChg>
        <pc:spChg chg="mod">
          <ac:chgData name="Zachary Ray" userId="1171a88ab88adcd8" providerId="LiveId" clId="{A618D38C-9C3B-4959-9F5C-8452DDED8BEF}" dt="2024-07-31T21:12:01.556" v="14" actId="27636"/>
          <ac:spMkLst>
            <pc:docMk/>
            <pc:sldMk cId="0" sldId="282"/>
            <ac:spMk id="3" creationId="{00000000-0000-0000-0000-000000000000}"/>
          </ac:spMkLst>
        </pc:spChg>
      </pc:sldChg>
      <pc:sldChg chg="setBg">
        <pc:chgData name="Zachary Ray" userId="1171a88ab88adcd8" providerId="LiveId" clId="{A618D38C-9C3B-4959-9F5C-8452DDED8BEF}" dt="2024-07-31T21:12:50.337" v="39"/>
        <pc:sldMkLst>
          <pc:docMk/>
          <pc:sldMk cId="0" sldId="283"/>
        </pc:sldMkLst>
      </pc:sldChg>
      <pc:sldChg chg="setBg">
        <pc:chgData name="Zachary Ray" userId="1171a88ab88adcd8" providerId="LiveId" clId="{A618D38C-9C3B-4959-9F5C-8452DDED8BEF}" dt="2024-07-31T21:12:50.337" v="39"/>
        <pc:sldMkLst>
          <pc:docMk/>
          <pc:sldMk cId="0" sldId="284"/>
        </pc:sldMkLst>
      </pc:sldChg>
      <pc:sldChg chg="setBg">
        <pc:chgData name="Zachary Ray" userId="1171a88ab88adcd8" providerId="LiveId" clId="{A618D38C-9C3B-4959-9F5C-8452DDED8BEF}" dt="2024-07-31T21:12:50.337" v="39"/>
        <pc:sldMkLst>
          <pc:docMk/>
          <pc:sldMk cId="0" sldId="285"/>
        </pc:sldMkLst>
      </pc:sldChg>
      <pc:sldChg chg="modSp mod setBg">
        <pc:chgData name="Zachary Ray" userId="1171a88ab88adcd8" providerId="LiveId" clId="{A618D38C-9C3B-4959-9F5C-8452DDED8BEF}" dt="2024-07-31T22:00:43.518" v="180" actId="20577"/>
        <pc:sldMkLst>
          <pc:docMk/>
          <pc:sldMk cId="0" sldId="286"/>
        </pc:sldMkLst>
        <pc:spChg chg="mod">
          <ac:chgData name="Zachary Ray" userId="1171a88ab88adcd8" providerId="LiveId" clId="{A618D38C-9C3B-4959-9F5C-8452DDED8BEF}" dt="2024-07-31T22:00:43.518" v="180" actId="20577"/>
          <ac:spMkLst>
            <pc:docMk/>
            <pc:sldMk cId="0" sldId="286"/>
            <ac:spMk id="2" creationId="{00000000-0000-0000-0000-000000000000}"/>
          </ac:spMkLst>
        </pc:spChg>
        <pc:spChg chg="mod">
          <ac:chgData name="Zachary Ray" userId="1171a88ab88adcd8" providerId="LiveId" clId="{A618D38C-9C3B-4959-9F5C-8452DDED8BEF}" dt="2024-07-31T21:12:01.572" v="17" actId="27636"/>
          <ac:spMkLst>
            <pc:docMk/>
            <pc:sldMk cId="0" sldId="286"/>
            <ac:spMk id="3" creationId="{00000000-0000-0000-0000-000000000000}"/>
          </ac:spMkLst>
        </pc:spChg>
      </pc:sldChg>
      <pc:sldChg chg="setBg">
        <pc:chgData name="Zachary Ray" userId="1171a88ab88adcd8" providerId="LiveId" clId="{A618D38C-9C3B-4959-9F5C-8452DDED8BEF}" dt="2024-07-31T21:12:50.337" v="39"/>
        <pc:sldMkLst>
          <pc:docMk/>
          <pc:sldMk cId="0" sldId="287"/>
        </pc:sldMkLst>
      </pc:sldChg>
      <pc:sldChg chg="modSp mod setBg">
        <pc:chgData name="Zachary Ray" userId="1171a88ab88adcd8" providerId="LiveId" clId="{A618D38C-9C3B-4959-9F5C-8452DDED8BEF}" dt="2024-07-31T22:00:59.460" v="183" actId="207"/>
        <pc:sldMkLst>
          <pc:docMk/>
          <pc:sldMk cId="0" sldId="288"/>
        </pc:sldMkLst>
        <pc:spChg chg="mod">
          <ac:chgData name="Zachary Ray" userId="1171a88ab88adcd8" providerId="LiveId" clId="{A618D38C-9C3B-4959-9F5C-8452DDED8BEF}" dt="2024-07-31T22:00:59.460" v="183" actId="207"/>
          <ac:spMkLst>
            <pc:docMk/>
            <pc:sldMk cId="0" sldId="288"/>
            <ac:spMk id="2" creationId="{00000000-0000-0000-0000-000000000000}"/>
          </ac:spMkLst>
        </pc:spChg>
        <pc:spChg chg="mod">
          <ac:chgData name="Zachary Ray" userId="1171a88ab88adcd8" providerId="LiveId" clId="{A618D38C-9C3B-4959-9F5C-8452DDED8BEF}" dt="2024-07-31T21:12:01.572" v="18" actId="27636"/>
          <ac:spMkLst>
            <pc:docMk/>
            <pc:sldMk cId="0" sldId="288"/>
            <ac:spMk id="3" creationId="{00000000-0000-0000-0000-000000000000}"/>
          </ac:spMkLst>
        </pc:spChg>
      </pc:sldChg>
      <pc:sldChg chg="setBg">
        <pc:chgData name="Zachary Ray" userId="1171a88ab88adcd8" providerId="LiveId" clId="{A618D38C-9C3B-4959-9F5C-8452DDED8BEF}" dt="2024-07-31T21:12:50.337" v="39"/>
        <pc:sldMkLst>
          <pc:docMk/>
          <pc:sldMk cId="0" sldId="289"/>
        </pc:sldMkLst>
      </pc:sldChg>
      <pc:sldChg chg="setBg">
        <pc:chgData name="Zachary Ray" userId="1171a88ab88adcd8" providerId="LiveId" clId="{A618D38C-9C3B-4959-9F5C-8452DDED8BEF}" dt="2024-07-31T21:12:50.337" v="39"/>
        <pc:sldMkLst>
          <pc:docMk/>
          <pc:sldMk cId="0" sldId="290"/>
        </pc:sldMkLst>
      </pc:sldChg>
      <pc:sldChg chg="setBg">
        <pc:chgData name="Zachary Ray" userId="1171a88ab88adcd8" providerId="LiveId" clId="{A618D38C-9C3B-4959-9F5C-8452DDED8BEF}" dt="2024-07-31T21:12:50.337" v="39"/>
        <pc:sldMkLst>
          <pc:docMk/>
          <pc:sldMk cId="0" sldId="291"/>
        </pc:sldMkLst>
      </pc:sldChg>
      <pc:sldChg chg="modSp mod setBg">
        <pc:chgData name="Zachary Ray" userId="1171a88ab88adcd8" providerId="LiveId" clId="{A618D38C-9C3B-4959-9F5C-8452DDED8BEF}" dt="2024-07-31T22:01:31.556" v="186" actId="207"/>
        <pc:sldMkLst>
          <pc:docMk/>
          <pc:sldMk cId="0" sldId="292"/>
        </pc:sldMkLst>
        <pc:spChg chg="mod">
          <ac:chgData name="Zachary Ray" userId="1171a88ab88adcd8" providerId="LiveId" clId="{A618D38C-9C3B-4959-9F5C-8452DDED8BEF}" dt="2024-07-31T22:01:31.556" v="186" actId="207"/>
          <ac:spMkLst>
            <pc:docMk/>
            <pc:sldMk cId="0" sldId="292"/>
            <ac:spMk id="2" creationId="{00000000-0000-0000-0000-000000000000}"/>
          </ac:spMkLst>
        </pc:spChg>
        <pc:spChg chg="mod">
          <ac:chgData name="Zachary Ray" userId="1171a88ab88adcd8" providerId="LiveId" clId="{A618D38C-9C3B-4959-9F5C-8452DDED8BEF}" dt="2024-07-31T21:12:01.572" v="19" actId="27636"/>
          <ac:spMkLst>
            <pc:docMk/>
            <pc:sldMk cId="0" sldId="292"/>
            <ac:spMk id="3" creationId="{00000000-0000-0000-0000-000000000000}"/>
          </ac:spMkLst>
        </pc:spChg>
      </pc:sldChg>
      <pc:sldChg chg="setBg">
        <pc:chgData name="Zachary Ray" userId="1171a88ab88adcd8" providerId="LiveId" clId="{A618D38C-9C3B-4959-9F5C-8452DDED8BEF}" dt="2024-07-31T21:12:50.337" v="39"/>
        <pc:sldMkLst>
          <pc:docMk/>
          <pc:sldMk cId="0" sldId="293"/>
        </pc:sldMkLst>
      </pc:sldChg>
      <pc:sldChg chg="modSp mod setBg">
        <pc:chgData name="Zachary Ray" userId="1171a88ab88adcd8" providerId="LiveId" clId="{A618D38C-9C3B-4959-9F5C-8452DDED8BEF}" dt="2024-07-31T22:01:40.799" v="189" actId="207"/>
        <pc:sldMkLst>
          <pc:docMk/>
          <pc:sldMk cId="0" sldId="294"/>
        </pc:sldMkLst>
        <pc:spChg chg="mod">
          <ac:chgData name="Zachary Ray" userId="1171a88ab88adcd8" providerId="LiveId" clId="{A618D38C-9C3B-4959-9F5C-8452DDED8BEF}" dt="2024-07-31T22:01:40.799" v="189" actId="207"/>
          <ac:spMkLst>
            <pc:docMk/>
            <pc:sldMk cId="0" sldId="294"/>
            <ac:spMk id="2" creationId="{00000000-0000-0000-0000-000000000000}"/>
          </ac:spMkLst>
        </pc:spChg>
        <pc:spChg chg="mod">
          <ac:chgData name="Zachary Ray" userId="1171a88ab88adcd8" providerId="LiveId" clId="{A618D38C-9C3B-4959-9F5C-8452DDED8BEF}" dt="2024-07-31T21:12:01.572" v="20" actId="27636"/>
          <ac:spMkLst>
            <pc:docMk/>
            <pc:sldMk cId="0" sldId="294"/>
            <ac:spMk id="3" creationId="{00000000-0000-0000-0000-000000000000}"/>
          </ac:spMkLst>
        </pc:spChg>
      </pc:sldChg>
      <pc:sldChg chg="setBg">
        <pc:chgData name="Zachary Ray" userId="1171a88ab88adcd8" providerId="LiveId" clId="{A618D38C-9C3B-4959-9F5C-8452DDED8BEF}" dt="2024-07-31T21:12:50.337" v="39"/>
        <pc:sldMkLst>
          <pc:docMk/>
          <pc:sldMk cId="0" sldId="295"/>
        </pc:sldMkLst>
      </pc:sldChg>
      <pc:sldChg chg="modSp mod setBg">
        <pc:chgData name="Zachary Ray" userId="1171a88ab88adcd8" providerId="LiveId" clId="{A618D38C-9C3B-4959-9F5C-8452DDED8BEF}" dt="2024-07-31T22:03:59.938" v="192" actId="207"/>
        <pc:sldMkLst>
          <pc:docMk/>
          <pc:sldMk cId="0" sldId="296"/>
        </pc:sldMkLst>
        <pc:spChg chg="mod">
          <ac:chgData name="Zachary Ray" userId="1171a88ab88adcd8" providerId="LiveId" clId="{A618D38C-9C3B-4959-9F5C-8452DDED8BEF}" dt="2024-07-31T22:03:59.938" v="192" actId="207"/>
          <ac:spMkLst>
            <pc:docMk/>
            <pc:sldMk cId="0" sldId="296"/>
            <ac:spMk id="2" creationId="{00000000-0000-0000-0000-000000000000}"/>
          </ac:spMkLst>
        </pc:spChg>
        <pc:spChg chg="mod">
          <ac:chgData name="Zachary Ray" userId="1171a88ab88adcd8" providerId="LiveId" clId="{A618D38C-9C3B-4959-9F5C-8452DDED8BEF}" dt="2024-07-31T21:12:01.572" v="21" actId="27636"/>
          <ac:spMkLst>
            <pc:docMk/>
            <pc:sldMk cId="0" sldId="296"/>
            <ac:spMk id="3" creationId="{00000000-0000-0000-0000-000000000000}"/>
          </ac:spMkLst>
        </pc:spChg>
      </pc:sldChg>
      <pc:sldChg chg="modSp mod setBg">
        <pc:chgData name="Zachary Ray" userId="1171a88ab88adcd8" providerId="LiveId" clId="{A618D38C-9C3B-4959-9F5C-8452DDED8BEF}" dt="2024-07-31T22:04:05.469" v="195" actId="207"/>
        <pc:sldMkLst>
          <pc:docMk/>
          <pc:sldMk cId="0" sldId="297"/>
        </pc:sldMkLst>
        <pc:spChg chg="mod">
          <ac:chgData name="Zachary Ray" userId="1171a88ab88adcd8" providerId="LiveId" clId="{A618D38C-9C3B-4959-9F5C-8452DDED8BEF}" dt="2024-07-31T22:04:05.469" v="195" actId="207"/>
          <ac:spMkLst>
            <pc:docMk/>
            <pc:sldMk cId="0" sldId="297"/>
            <ac:spMk id="2" creationId="{00000000-0000-0000-0000-000000000000}"/>
          </ac:spMkLst>
        </pc:spChg>
        <pc:spChg chg="mod">
          <ac:chgData name="Zachary Ray" userId="1171a88ab88adcd8" providerId="LiveId" clId="{A618D38C-9C3B-4959-9F5C-8452DDED8BEF}" dt="2024-07-31T21:12:01.572" v="22" actId="27636"/>
          <ac:spMkLst>
            <pc:docMk/>
            <pc:sldMk cId="0" sldId="297"/>
            <ac:spMk id="3" creationId="{00000000-0000-0000-0000-000000000000}"/>
          </ac:spMkLst>
        </pc:spChg>
      </pc:sldChg>
      <pc:sldChg chg="modSp mod setBg">
        <pc:chgData name="Zachary Ray" userId="1171a88ab88adcd8" providerId="LiveId" clId="{A618D38C-9C3B-4959-9F5C-8452DDED8BEF}" dt="2024-07-31T22:04:18.125" v="197" actId="27636"/>
        <pc:sldMkLst>
          <pc:docMk/>
          <pc:sldMk cId="0" sldId="298"/>
        </pc:sldMkLst>
        <pc:spChg chg="mod">
          <ac:chgData name="Zachary Ray" userId="1171a88ab88adcd8" providerId="LiveId" clId="{A618D38C-9C3B-4959-9F5C-8452DDED8BEF}" dt="2024-07-31T22:04:18.125" v="197" actId="27636"/>
          <ac:spMkLst>
            <pc:docMk/>
            <pc:sldMk cId="0" sldId="298"/>
            <ac:spMk id="2" creationId="{00000000-0000-0000-0000-000000000000}"/>
          </ac:spMkLst>
        </pc:spChg>
      </pc:sldChg>
      <pc:sldChg chg="new ord setBg">
        <pc:chgData name="Zachary Ray" userId="1171a88ab88adcd8" providerId="LiveId" clId="{A618D38C-9C3B-4959-9F5C-8452DDED8BEF}" dt="2024-07-31T21:13:00.670" v="44"/>
        <pc:sldMkLst>
          <pc:docMk/>
          <pc:sldMk cId="1748475815" sldId="299"/>
        </pc:sldMkLst>
      </pc:sldChg>
      <pc:sldChg chg="add">
        <pc:chgData name="Zachary Ray" userId="1171a88ab88adcd8" providerId="LiveId" clId="{A618D38C-9C3B-4959-9F5C-8452DDED8BEF}" dt="2024-07-31T21:19:01.228" v="54" actId="2890"/>
        <pc:sldMkLst>
          <pc:docMk/>
          <pc:sldMk cId="3704389331" sldId="300"/>
        </pc:sldMkLst>
      </pc:sldChg>
      <pc:sldChg chg="addSp delSp modSp add del mod">
        <pc:chgData name="Zachary Ray" userId="1171a88ab88adcd8" providerId="LiveId" clId="{A618D38C-9C3B-4959-9F5C-8452DDED8BEF}" dt="2024-07-31T21:31:12.696" v="134" actId="47"/>
        <pc:sldMkLst>
          <pc:docMk/>
          <pc:sldMk cId="377725602" sldId="301"/>
        </pc:sldMkLst>
        <pc:spChg chg="del mod">
          <ac:chgData name="Zachary Ray" userId="1171a88ab88adcd8" providerId="LiveId" clId="{A618D38C-9C3B-4959-9F5C-8452DDED8BEF}" dt="2024-07-31T21:31:09.853" v="132" actId="478"/>
          <ac:spMkLst>
            <pc:docMk/>
            <pc:sldMk cId="377725602" sldId="301"/>
            <ac:spMk id="2" creationId="{00000000-0000-0000-0000-000000000000}"/>
          </ac:spMkLst>
        </pc:spChg>
        <pc:spChg chg="add del mod">
          <ac:chgData name="Zachary Ray" userId="1171a88ab88adcd8" providerId="LiveId" clId="{A618D38C-9C3B-4959-9F5C-8452DDED8BEF}" dt="2024-07-31T21:31:11.862" v="133" actId="478"/>
          <ac:spMkLst>
            <pc:docMk/>
            <pc:sldMk cId="377725602" sldId="301"/>
            <ac:spMk id="4" creationId="{9899C3B2-FC38-1AAE-0574-A13C3E216774}"/>
          </ac:spMkLst>
        </pc:spChg>
      </pc:sldChg>
      <pc:sldChg chg="modSp add mod">
        <pc:chgData name="Zachary Ray" userId="1171a88ab88adcd8" providerId="LiveId" clId="{A618D38C-9C3B-4959-9F5C-8452DDED8BEF}" dt="2024-07-31T21:57:05.215" v="169" actId="20577"/>
        <pc:sldMkLst>
          <pc:docMk/>
          <pc:sldMk cId="3171070219" sldId="301"/>
        </pc:sldMkLst>
        <pc:spChg chg="mod">
          <ac:chgData name="Zachary Ray" userId="1171a88ab88adcd8" providerId="LiveId" clId="{A618D38C-9C3B-4959-9F5C-8452DDED8BEF}" dt="2024-07-31T21:56:56.575" v="156"/>
          <ac:spMkLst>
            <pc:docMk/>
            <pc:sldMk cId="3171070219" sldId="301"/>
            <ac:spMk id="2" creationId="{00000000-0000-0000-0000-000000000000}"/>
          </ac:spMkLst>
        </pc:spChg>
        <pc:spChg chg="mod">
          <ac:chgData name="Zachary Ray" userId="1171a88ab88adcd8" providerId="LiveId" clId="{A618D38C-9C3B-4959-9F5C-8452DDED8BEF}" dt="2024-07-31T21:57:05.215" v="169" actId="20577"/>
          <ac:spMkLst>
            <pc:docMk/>
            <pc:sldMk cId="3171070219" sldId="301"/>
            <ac:spMk id="3" creationId="{00000000-0000-0000-0000-000000000000}"/>
          </ac:spMkLst>
        </pc:spChg>
      </pc:sldChg>
      <pc:sldMasterChg chg="setBg modSldLayout">
        <pc:chgData name="Zachary Ray" userId="1171a88ab88adcd8" providerId="LiveId" clId="{A618D38C-9C3B-4959-9F5C-8452DDED8BEF}" dt="2024-07-31T21:12:50.337" v="39"/>
        <pc:sldMasterMkLst>
          <pc:docMk/>
          <pc:sldMasterMk cId="0" sldId="2147483648"/>
        </pc:sldMasterMkLst>
        <pc:sldLayoutChg chg="setBg">
          <pc:chgData name="Zachary Ray" userId="1171a88ab88adcd8" providerId="LiveId" clId="{A618D38C-9C3B-4959-9F5C-8452DDED8BEF}" dt="2024-07-31T21:12:50.337" v="39"/>
          <pc:sldLayoutMkLst>
            <pc:docMk/>
            <pc:sldMasterMk cId="0" sldId="2147483648"/>
            <pc:sldLayoutMk cId="0" sldId="2147483649"/>
          </pc:sldLayoutMkLst>
        </pc:sldLayoutChg>
        <pc:sldLayoutChg chg="setBg">
          <pc:chgData name="Zachary Ray" userId="1171a88ab88adcd8" providerId="LiveId" clId="{A618D38C-9C3B-4959-9F5C-8452DDED8BEF}" dt="2024-07-31T21:12:50.337" v="39"/>
          <pc:sldLayoutMkLst>
            <pc:docMk/>
            <pc:sldMasterMk cId="0" sldId="2147483648"/>
            <pc:sldLayoutMk cId="0" sldId="2147483650"/>
          </pc:sldLayoutMkLst>
        </pc:sldLayoutChg>
        <pc:sldLayoutChg chg="setBg">
          <pc:chgData name="Zachary Ray" userId="1171a88ab88adcd8" providerId="LiveId" clId="{A618D38C-9C3B-4959-9F5C-8452DDED8BEF}" dt="2024-07-31T21:12:50.337" v="39"/>
          <pc:sldLayoutMkLst>
            <pc:docMk/>
            <pc:sldMasterMk cId="0" sldId="2147483648"/>
            <pc:sldLayoutMk cId="0" sldId="2147483651"/>
          </pc:sldLayoutMkLst>
        </pc:sldLayoutChg>
        <pc:sldLayoutChg chg="setBg">
          <pc:chgData name="Zachary Ray" userId="1171a88ab88adcd8" providerId="LiveId" clId="{A618D38C-9C3B-4959-9F5C-8452DDED8BEF}" dt="2024-07-31T21:12:50.337" v="39"/>
          <pc:sldLayoutMkLst>
            <pc:docMk/>
            <pc:sldMasterMk cId="0" sldId="2147483648"/>
            <pc:sldLayoutMk cId="0" sldId="2147483652"/>
          </pc:sldLayoutMkLst>
        </pc:sldLayoutChg>
        <pc:sldLayoutChg chg="setBg">
          <pc:chgData name="Zachary Ray" userId="1171a88ab88adcd8" providerId="LiveId" clId="{A618D38C-9C3B-4959-9F5C-8452DDED8BEF}" dt="2024-07-31T21:12:50.337" v="39"/>
          <pc:sldLayoutMkLst>
            <pc:docMk/>
            <pc:sldMasterMk cId="0" sldId="2147483648"/>
            <pc:sldLayoutMk cId="0" sldId="2147483653"/>
          </pc:sldLayoutMkLst>
        </pc:sldLayoutChg>
        <pc:sldLayoutChg chg="setBg">
          <pc:chgData name="Zachary Ray" userId="1171a88ab88adcd8" providerId="LiveId" clId="{A618D38C-9C3B-4959-9F5C-8452DDED8BEF}" dt="2024-07-31T21:12:50.337" v="39"/>
          <pc:sldLayoutMkLst>
            <pc:docMk/>
            <pc:sldMasterMk cId="0" sldId="2147483648"/>
            <pc:sldLayoutMk cId="0" sldId="2147483654"/>
          </pc:sldLayoutMkLst>
        </pc:sldLayoutChg>
        <pc:sldLayoutChg chg="setBg">
          <pc:chgData name="Zachary Ray" userId="1171a88ab88adcd8" providerId="LiveId" clId="{A618D38C-9C3B-4959-9F5C-8452DDED8BEF}" dt="2024-07-31T21:12:50.337" v="39"/>
          <pc:sldLayoutMkLst>
            <pc:docMk/>
            <pc:sldMasterMk cId="0" sldId="2147483648"/>
            <pc:sldLayoutMk cId="0" sldId="2147483655"/>
          </pc:sldLayoutMkLst>
        </pc:sldLayoutChg>
        <pc:sldLayoutChg chg="setBg">
          <pc:chgData name="Zachary Ray" userId="1171a88ab88adcd8" providerId="LiveId" clId="{A618D38C-9C3B-4959-9F5C-8452DDED8BEF}" dt="2024-07-31T21:12:50.337" v="39"/>
          <pc:sldLayoutMkLst>
            <pc:docMk/>
            <pc:sldMasterMk cId="0" sldId="2147483648"/>
            <pc:sldLayoutMk cId="0" sldId="2147483656"/>
          </pc:sldLayoutMkLst>
        </pc:sldLayoutChg>
        <pc:sldLayoutChg chg="setBg">
          <pc:chgData name="Zachary Ray" userId="1171a88ab88adcd8" providerId="LiveId" clId="{A618D38C-9C3B-4959-9F5C-8452DDED8BEF}" dt="2024-07-31T21:12:50.337" v="39"/>
          <pc:sldLayoutMkLst>
            <pc:docMk/>
            <pc:sldMasterMk cId="0" sldId="2147483648"/>
            <pc:sldLayoutMk cId="0" sldId="2147483657"/>
          </pc:sldLayoutMkLst>
        </pc:sldLayoutChg>
        <pc:sldLayoutChg chg="setBg">
          <pc:chgData name="Zachary Ray" userId="1171a88ab88adcd8" providerId="LiveId" clId="{A618D38C-9C3B-4959-9F5C-8452DDED8BEF}" dt="2024-07-31T21:12:50.337" v="39"/>
          <pc:sldLayoutMkLst>
            <pc:docMk/>
            <pc:sldMasterMk cId="0" sldId="2147483648"/>
            <pc:sldLayoutMk cId="0" sldId="2147483658"/>
          </pc:sldLayoutMkLst>
        </pc:sldLayoutChg>
        <pc:sldLayoutChg chg="setBg">
          <pc:chgData name="Zachary Ray" userId="1171a88ab88adcd8" providerId="LiveId" clId="{A618D38C-9C3B-4959-9F5C-8452DDED8BEF}" dt="2024-07-31T21:12:50.337" v="39"/>
          <pc:sldLayoutMkLst>
            <pc:docMk/>
            <pc:sldMasterMk cId="0" sldId="2147483648"/>
            <pc:sldLayoutMk cId="0" sldId="2147483659"/>
          </pc:sldLayoutMkLst>
        </pc:sldLayoutChg>
        <pc:sldLayoutChg chg="setBg">
          <pc:chgData name="Zachary Ray" userId="1171a88ab88adcd8" providerId="LiveId" clId="{A618D38C-9C3B-4959-9F5C-8452DDED8BEF}" dt="2024-07-31T21:12:50.337" v="39"/>
          <pc:sldLayoutMkLst>
            <pc:docMk/>
            <pc:sldMasterMk cId="0" sldId="2147483648"/>
            <pc:sldLayoutMk cId="0" sldId="2147483660"/>
          </pc:sldLayoutMkLst>
        </pc:sldLayoutChg>
        <pc:sldLayoutChg chg="setBg">
          <pc:chgData name="Zachary Ray" userId="1171a88ab88adcd8" providerId="LiveId" clId="{A618D38C-9C3B-4959-9F5C-8452DDED8BEF}" dt="2024-07-31T21:12:50.337" v="39"/>
          <pc:sldLayoutMkLst>
            <pc:docMk/>
            <pc:sldMasterMk cId="0" sldId="2147483648"/>
            <pc:sldLayoutMk cId="0" sldId="2147483661"/>
          </pc:sldLayoutMkLst>
        </pc:sldLayoutChg>
        <pc:sldLayoutChg chg="setBg">
          <pc:chgData name="Zachary Ray" userId="1171a88ab88adcd8" providerId="LiveId" clId="{A618D38C-9C3B-4959-9F5C-8452DDED8BEF}" dt="2024-07-31T21:12:50.337" v="39"/>
          <pc:sldLayoutMkLst>
            <pc:docMk/>
            <pc:sldMasterMk cId="0" sldId="2147483648"/>
            <pc:sldLayoutMk cId="0" sldId="2147483662"/>
          </pc:sldLayoutMkLst>
        </pc:sldLayoutChg>
        <pc:sldLayoutChg chg="setBg">
          <pc:chgData name="Zachary Ray" userId="1171a88ab88adcd8" providerId="LiveId" clId="{A618D38C-9C3B-4959-9F5C-8452DDED8BEF}" dt="2024-07-31T21:12:50.337" v="39"/>
          <pc:sldLayoutMkLst>
            <pc:docMk/>
            <pc:sldMasterMk cId="0" sldId="2147483648"/>
            <pc:sldLayoutMk cId="0" sldId="2147483663"/>
          </pc:sldLayoutMkLst>
        </pc:sldLayoutChg>
        <pc:sldLayoutChg chg="setBg">
          <pc:chgData name="Zachary Ray" userId="1171a88ab88adcd8" providerId="LiveId" clId="{A618D38C-9C3B-4959-9F5C-8452DDED8BEF}" dt="2024-07-31T21:12:50.337" v="39"/>
          <pc:sldLayoutMkLst>
            <pc:docMk/>
            <pc:sldMasterMk cId="0" sldId="2147483648"/>
            <pc:sldLayoutMk cId="0" sldId="2147483664"/>
          </pc:sldLayoutMkLst>
        </pc:sldLayoutChg>
        <pc:sldLayoutChg chg="setBg">
          <pc:chgData name="Zachary Ray" userId="1171a88ab88adcd8" providerId="LiveId" clId="{A618D38C-9C3B-4959-9F5C-8452DDED8BEF}" dt="2024-07-31T21:12:50.337" v="39"/>
          <pc:sldLayoutMkLst>
            <pc:docMk/>
            <pc:sldMasterMk cId="0" sldId="2147483648"/>
            <pc:sldLayoutMk cId="0" sldId="2147483665"/>
          </pc:sldLayoutMkLst>
        </pc:sldLayoutChg>
        <pc:sldLayoutChg chg="setBg">
          <pc:chgData name="Zachary Ray" userId="1171a88ab88adcd8" providerId="LiveId" clId="{A618D38C-9C3B-4959-9F5C-8452DDED8BEF}" dt="2024-07-31T21:12:50.337" v="39"/>
          <pc:sldLayoutMkLst>
            <pc:docMk/>
            <pc:sldMasterMk cId="0" sldId="2147483648"/>
            <pc:sldLayoutMk cId="0" sldId="2147483666"/>
          </pc:sldLayoutMkLst>
        </pc:sldLayoutChg>
        <pc:sldLayoutChg chg="setBg">
          <pc:chgData name="Zachary Ray" userId="1171a88ab88adcd8" providerId="LiveId" clId="{A618D38C-9C3B-4959-9F5C-8452DDED8BEF}" dt="2024-07-31T21:12:50.337" v="39"/>
          <pc:sldLayoutMkLst>
            <pc:docMk/>
            <pc:sldMasterMk cId="0" sldId="2147483648"/>
            <pc:sldLayoutMk cId="0" sldId="2147483667"/>
          </pc:sldLayoutMkLst>
        </pc:sldLayoutChg>
        <pc:sldLayoutChg chg="setBg">
          <pc:chgData name="Zachary Ray" userId="1171a88ab88adcd8" providerId="LiveId" clId="{A618D38C-9C3B-4959-9F5C-8452DDED8BEF}" dt="2024-07-31T21:12:50.337" v="39"/>
          <pc:sldLayoutMkLst>
            <pc:docMk/>
            <pc:sldMasterMk cId="0" sldId="2147483648"/>
            <pc:sldLayoutMk cId="0" sldId="2147483668"/>
          </pc:sldLayoutMkLst>
        </pc:sldLayoutChg>
        <pc:sldLayoutChg chg="setBg">
          <pc:chgData name="Zachary Ray" userId="1171a88ab88adcd8" providerId="LiveId" clId="{A618D38C-9C3B-4959-9F5C-8452DDED8BEF}" dt="2024-07-31T21:12:50.337" v="39"/>
          <pc:sldLayoutMkLst>
            <pc:docMk/>
            <pc:sldMasterMk cId="0" sldId="2147483648"/>
            <pc:sldLayoutMk cId="0" sldId="2147483669"/>
          </pc:sldLayoutMkLst>
        </pc:sldLayoutChg>
        <pc:sldLayoutChg chg="setBg">
          <pc:chgData name="Zachary Ray" userId="1171a88ab88adcd8" providerId="LiveId" clId="{A618D38C-9C3B-4959-9F5C-8452DDED8BEF}" dt="2024-07-31T21:12:50.337" v="39"/>
          <pc:sldLayoutMkLst>
            <pc:docMk/>
            <pc:sldMasterMk cId="0" sldId="2147483648"/>
            <pc:sldLayoutMk cId="0" sldId="2147483670"/>
          </pc:sldLayoutMkLst>
        </pc:sldLayoutChg>
        <pc:sldLayoutChg chg="setBg">
          <pc:chgData name="Zachary Ray" userId="1171a88ab88adcd8" providerId="LiveId" clId="{A618D38C-9C3B-4959-9F5C-8452DDED8BEF}" dt="2024-07-31T21:12:50.337" v="39"/>
          <pc:sldLayoutMkLst>
            <pc:docMk/>
            <pc:sldMasterMk cId="0" sldId="2147483648"/>
            <pc:sldLayoutMk cId="0" sldId="2147483671"/>
          </pc:sldLayoutMkLst>
        </pc:sldLayoutChg>
        <pc:sldLayoutChg chg="setBg">
          <pc:chgData name="Zachary Ray" userId="1171a88ab88adcd8" providerId="LiveId" clId="{A618D38C-9C3B-4959-9F5C-8452DDED8BEF}" dt="2024-07-31T21:12:50.337" v="39"/>
          <pc:sldLayoutMkLst>
            <pc:docMk/>
            <pc:sldMasterMk cId="0" sldId="2147483648"/>
            <pc:sldLayoutMk cId="0" sldId="2147483672"/>
          </pc:sldLayoutMkLst>
        </pc:sldLayoutChg>
        <pc:sldLayoutChg chg="setBg">
          <pc:chgData name="Zachary Ray" userId="1171a88ab88adcd8" providerId="LiveId" clId="{A618D38C-9C3B-4959-9F5C-8452DDED8BEF}" dt="2024-07-31T21:12:50.337" v="39"/>
          <pc:sldLayoutMkLst>
            <pc:docMk/>
            <pc:sldMasterMk cId="0" sldId="2147483648"/>
            <pc:sldLayoutMk cId="0" sldId="2147483673"/>
          </pc:sldLayoutMkLst>
        </pc:sldLayoutChg>
        <pc:sldLayoutChg chg="setBg">
          <pc:chgData name="Zachary Ray" userId="1171a88ab88adcd8" providerId="LiveId" clId="{A618D38C-9C3B-4959-9F5C-8452DDED8BEF}" dt="2024-07-31T21:12:50.337" v="39"/>
          <pc:sldLayoutMkLst>
            <pc:docMk/>
            <pc:sldMasterMk cId="0" sldId="2147483648"/>
            <pc:sldLayoutMk cId="0" sldId="2147483674"/>
          </pc:sldLayoutMkLst>
        </pc:sldLayoutChg>
        <pc:sldLayoutChg chg="setBg">
          <pc:chgData name="Zachary Ray" userId="1171a88ab88adcd8" providerId="LiveId" clId="{A618D38C-9C3B-4959-9F5C-8452DDED8BEF}" dt="2024-07-31T21:12:50.337" v="39"/>
          <pc:sldLayoutMkLst>
            <pc:docMk/>
            <pc:sldMasterMk cId="0" sldId="2147483648"/>
            <pc:sldLayoutMk cId="0" sldId="2147483675"/>
          </pc:sldLayoutMkLst>
        </pc:sldLayoutChg>
        <pc:sldLayoutChg chg="setBg">
          <pc:chgData name="Zachary Ray" userId="1171a88ab88adcd8" providerId="LiveId" clId="{A618D38C-9C3B-4959-9F5C-8452DDED8BEF}" dt="2024-07-31T21:12:50.337" v="39"/>
          <pc:sldLayoutMkLst>
            <pc:docMk/>
            <pc:sldMasterMk cId="0" sldId="2147483648"/>
            <pc:sldLayoutMk cId="0" sldId="2147483676"/>
          </pc:sldLayoutMkLst>
        </pc:sldLayoutChg>
        <pc:sldLayoutChg chg="setBg">
          <pc:chgData name="Zachary Ray" userId="1171a88ab88adcd8" providerId="LiveId" clId="{A618D38C-9C3B-4959-9F5C-8452DDED8BEF}" dt="2024-07-31T21:12:50.337" v="39"/>
          <pc:sldLayoutMkLst>
            <pc:docMk/>
            <pc:sldMasterMk cId="0" sldId="2147483648"/>
            <pc:sldLayoutMk cId="0" sldId="2147483677"/>
          </pc:sldLayoutMkLst>
        </pc:sldLayoutChg>
        <pc:sldLayoutChg chg="setBg">
          <pc:chgData name="Zachary Ray" userId="1171a88ab88adcd8" providerId="LiveId" clId="{A618D38C-9C3B-4959-9F5C-8452DDED8BEF}" dt="2024-07-31T21:12:50.337" v="39"/>
          <pc:sldLayoutMkLst>
            <pc:docMk/>
            <pc:sldMasterMk cId="0" sldId="2147483648"/>
            <pc:sldLayoutMk cId="0" sldId="2147483678"/>
          </pc:sldLayoutMkLst>
        </pc:sldLayoutChg>
        <pc:sldLayoutChg chg="setBg">
          <pc:chgData name="Zachary Ray" userId="1171a88ab88adcd8" providerId="LiveId" clId="{A618D38C-9C3B-4959-9F5C-8452DDED8BEF}" dt="2024-07-31T21:12:50.337" v="39"/>
          <pc:sldLayoutMkLst>
            <pc:docMk/>
            <pc:sldMasterMk cId="0" sldId="2147483648"/>
            <pc:sldLayoutMk cId="0" sldId="2147483679"/>
          </pc:sldLayoutMkLst>
        </pc:sldLayoutChg>
        <pc:sldLayoutChg chg="setBg">
          <pc:chgData name="Zachary Ray" userId="1171a88ab88adcd8" providerId="LiveId" clId="{A618D38C-9C3B-4959-9F5C-8452DDED8BEF}" dt="2024-07-31T21:12:50.337" v="39"/>
          <pc:sldLayoutMkLst>
            <pc:docMk/>
            <pc:sldMasterMk cId="0" sldId="2147483648"/>
            <pc:sldLayoutMk cId="0" sldId="2147483680"/>
          </pc:sldLayoutMkLst>
        </pc:sldLayoutChg>
        <pc:sldLayoutChg chg="setBg">
          <pc:chgData name="Zachary Ray" userId="1171a88ab88adcd8" providerId="LiveId" clId="{A618D38C-9C3B-4959-9F5C-8452DDED8BEF}" dt="2024-07-31T21:12:50.337" v="39"/>
          <pc:sldLayoutMkLst>
            <pc:docMk/>
            <pc:sldMasterMk cId="0" sldId="2147483648"/>
            <pc:sldLayoutMk cId="0" sldId="2147483681"/>
          </pc:sldLayoutMkLst>
        </pc:sldLayoutChg>
        <pc:sldLayoutChg chg="setBg">
          <pc:chgData name="Zachary Ray" userId="1171a88ab88adcd8" providerId="LiveId" clId="{A618D38C-9C3B-4959-9F5C-8452DDED8BEF}" dt="2024-07-31T21:12:50.337" v="39"/>
          <pc:sldLayoutMkLst>
            <pc:docMk/>
            <pc:sldMasterMk cId="0" sldId="2147483648"/>
            <pc:sldLayoutMk cId="0" sldId="2147483682"/>
          </pc:sldLayoutMkLst>
        </pc:sldLayoutChg>
        <pc:sldLayoutChg chg="setBg">
          <pc:chgData name="Zachary Ray" userId="1171a88ab88adcd8" providerId="LiveId" clId="{A618D38C-9C3B-4959-9F5C-8452DDED8BEF}" dt="2024-07-31T21:12:50.337" v="39"/>
          <pc:sldLayoutMkLst>
            <pc:docMk/>
            <pc:sldMasterMk cId="0" sldId="2147483648"/>
            <pc:sldLayoutMk cId="0" sldId="2147483683"/>
          </pc:sldLayoutMkLst>
        </pc:sldLayoutChg>
        <pc:sldLayoutChg chg="setBg">
          <pc:chgData name="Zachary Ray" userId="1171a88ab88adcd8" providerId="LiveId" clId="{A618D38C-9C3B-4959-9F5C-8452DDED8BEF}" dt="2024-07-31T21:12:50.337" v="39"/>
          <pc:sldLayoutMkLst>
            <pc:docMk/>
            <pc:sldMasterMk cId="0" sldId="2147483648"/>
            <pc:sldLayoutMk cId="0" sldId="2147483684"/>
          </pc:sldLayoutMkLst>
        </pc:sldLayoutChg>
        <pc:sldLayoutChg chg="setBg">
          <pc:chgData name="Zachary Ray" userId="1171a88ab88adcd8" providerId="LiveId" clId="{A618D38C-9C3B-4959-9F5C-8452DDED8BEF}" dt="2024-07-31T21:12:50.337" v="39"/>
          <pc:sldLayoutMkLst>
            <pc:docMk/>
            <pc:sldMasterMk cId="0" sldId="2147483648"/>
            <pc:sldLayoutMk cId="0" sldId="2147483685"/>
          </pc:sldLayoutMkLst>
        </pc:sldLayoutChg>
        <pc:sldLayoutChg chg="setBg">
          <pc:chgData name="Zachary Ray" userId="1171a88ab88adcd8" providerId="LiveId" clId="{A618D38C-9C3B-4959-9F5C-8452DDED8BEF}" dt="2024-07-31T21:12:50.337" v="39"/>
          <pc:sldLayoutMkLst>
            <pc:docMk/>
            <pc:sldMasterMk cId="0" sldId="2147483648"/>
            <pc:sldLayoutMk cId="0" sldId="2147483686"/>
          </pc:sldLayoutMkLst>
        </pc:sldLayoutChg>
        <pc:sldLayoutChg chg="setBg">
          <pc:chgData name="Zachary Ray" userId="1171a88ab88adcd8" providerId="LiveId" clId="{A618D38C-9C3B-4959-9F5C-8452DDED8BEF}" dt="2024-07-31T21:12:50.337" v="39"/>
          <pc:sldLayoutMkLst>
            <pc:docMk/>
            <pc:sldMasterMk cId="0" sldId="2147483648"/>
            <pc:sldLayoutMk cId="0" sldId="2147483687"/>
          </pc:sldLayoutMkLst>
        </pc:sldLayoutChg>
        <pc:sldLayoutChg chg="setBg">
          <pc:chgData name="Zachary Ray" userId="1171a88ab88adcd8" providerId="LiveId" clId="{A618D38C-9C3B-4959-9F5C-8452DDED8BEF}" dt="2024-07-31T21:12:50.337" v="39"/>
          <pc:sldLayoutMkLst>
            <pc:docMk/>
            <pc:sldMasterMk cId="0" sldId="2147483648"/>
            <pc:sldLayoutMk cId="0" sldId="2147483688"/>
          </pc:sldLayoutMkLst>
        </pc:sldLayoutChg>
        <pc:sldLayoutChg chg="setBg">
          <pc:chgData name="Zachary Ray" userId="1171a88ab88adcd8" providerId="LiveId" clId="{A618D38C-9C3B-4959-9F5C-8452DDED8BEF}" dt="2024-07-31T21:12:50.337" v="39"/>
          <pc:sldLayoutMkLst>
            <pc:docMk/>
            <pc:sldMasterMk cId="0" sldId="2147483648"/>
            <pc:sldLayoutMk cId="0" sldId="2147483689"/>
          </pc:sldLayoutMkLst>
        </pc:sldLayoutChg>
        <pc:sldLayoutChg chg="setBg">
          <pc:chgData name="Zachary Ray" userId="1171a88ab88adcd8" providerId="LiveId" clId="{A618D38C-9C3B-4959-9F5C-8452DDED8BEF}" dt="2024-07-31T21:12:50.337" v="39"/>
          <pc:sldLayoutMkLst>
            <pc:docMk/>
            <pc:sldMasterMk cId="0" sldId="2147483648"/>
            <pc:sldLayoutMk cId="0" sldId="2147483690"/>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2578099" y="787399"/>
            <a:ext cx="7035800" cy="2641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306">
                <a:solidFill>
                  <a:srgbClr val="FFFFFF"/>
                </a:solidFill>
              </a:defRPr>
            </a:lvl1pPr>
          </a:lstStyle>
          <a:p>
            <a:pPr algn="ctr"/>
            <a:endParaRPr/>
          </a:p>
        </p:txBody>
      </p:sp>
      <p:sp>
        <p:nvSpPr>
          <p:cNvPr id="3" name="New Shape"/>
          <p:cNvSpPr>
            <a:spLocks noGrp="1"/>
          </p:cNvSpPr>
          <p:nvPr>
            <p:ph type="body" idx="1"/>
          </p:nvPr>
        </p:nvSpPr>
        <p:spPr>
          <a:xfrm>
            <a:off x="876300" y="3524250"/>
            <a:ext cx="10439400" cy="15049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4806">
                <a:solidFill>
                  <a:srgbClr val="FFFFFF"/>
                </a:solidFill>
              </a:defRPr>
            </a:lvl1pPr>
          </a:lstStyle>
          <a:p>
            <a:pPr algn="ctr"/>
            <a:endParaRPr/>
          </a:p>
        </p:txBody>
      </p:sp>
      <p:sp>
        <p:nvSpPr>
          <p:cNvPr id="4" name="New Shape"/>
          <p:cNvSpPr>
            <a:spLocks noGrp="1"/>
          </p:cNvSpPr>
          <p:nvPr>
            <p:ph type="body" idx="2"/>
          </p:nvPr>
        </p:nvSpPr>
        <p:spPr>
          <a:xfrm>
            <a:off x="3346450" y="5251449"/>
            <a:ext cx="54991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806">
                <a:solidFill>
                  <a:srgbClr val="FFFFFF"/>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8515350" cy="4476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080">
                <a:solidFill>
                  <a:srgbClr val="FFFFFF"/>
                </a:solidFill>
              </a:defRPr>
            </a:lvl1pPr>
          </a:lstStyle>
          <a:p>
            <a:pPr algn="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endParaRP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3406">
                <a:solidFill>
                  <a:srgbClr val="FFFFFF"/>
                </a:solidFill>
              </a:defRPr>
            </a:lvl1pPr>
          </a:lstStyle>
          <a:p>
            <a:pPr algn="ct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endParaRP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microsoft.com/office/2007/relationships/hdphoto" Target="../media/hdphoto1.wdp"/><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Pr>
        <a:blipFill dpi="0" rotWithShape="1">
          <a:blip r:embed="rId44">
            <a:extLst>
              <a:ext uri="{BEBA8EAE-BF5A-486C-A8C5-ECC9F3942E4B}">
                <a14:imgProps xmlns:a14="http://schemas.microsoft.com/office/drawing/2010/main">
                  <a14:imgLayer r:embed="rId45">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FCDC34-EB04-2C62-06A7-43362AC735CB}"/>
              </a:ext>
            </a:extLst>
          </p:cNvPr>
          <p:cNvSpPr>
            <a:spLocks noGrp="1"/>
          </p:cNvSpPr>
          <p:nvPr>
            <p:ph type="body"/>
          </p:nvPr>
        </p:nvSpPr>
        <p:spPr/>
        <p:txBody>
          <a:bodyPr/>
          <a:lstStyle/>
          <a:p>
            <a:endParaRPr lang="en-US"/>
          </a:p>
        </p:txBody>
      </p:sp>
      <p:sp>
        <p:nvSpPr>
          <p:cNvPr id="3" name="Text Placeholder 2">
            <a:extLst>
              <a:ext uri="{FF2B5EF4-FFF2-40B4-BE49-F238E27FC236}">
                <a16:creationId xmlns:a16="http://schemas.microsoft.com/office/drawing/2014/main" id="{B258CFCE-CB8C-5851-3A6F-248EC7F8E1D2}"/>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B7CC5FA1-77BA-240E-688B-DE814C9163E9}"/>
              </a:ext>
            </a:extLst>
          </p:cNvPr>
          <p:cNvSpPr>
            <a:spLocks noGrp="1"/>
          </p:cNvSpPr>
          <p:nvPr>
            <p:ph type="body" idx="2"/>
          </p:nvPr>
        </p:nvSpPr>
        <p:spPr/>
        <p:txBody>
          <a:bodyPr/>
          <a:lstStyle/>
          <a:p>
            <a:endParaRPr lang="en-US"/>
          </a:p>
        </p:txBody>
      </p:sp>
    </p:spTree>
    <p:extLst>
      <p:ext uri="{BB962C8B-B14F-4D97-AF65-F5344CB8AC3E}">
        <p14:creationId xmlns:p14="http://schemas.microsoft.com/office/powerpoint/2010/main" val="174847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16 For God so loved the world, that he gave his only begotten Son, that whosoever believeth in him should not perish, but have everlasting life.</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3:16</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8 But God commendeth his love toward us, in that, while we were yet sinners, Christ died for us.</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Romans 5:8</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5 And hope maketh not ashamed; because the love of God is shed abroad in our hearts by the Holy Ghost which is given unto us.</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Romans 5:5</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13 Greater love hath no man than this, that a man lay down his life for his friends.</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15:13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9 As the Father hath loved me, so have I loved you: continue ye in my love. 10 If ye keep my commandments, ye shall abide in my love; even as I have kept my Father’s commandments, and abide in his love.</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15:9–10</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26 And I have declared unto them thy name, and will declare it: that the love wherewith thou hast loved me may be in them, and I in them.</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17:26</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35 By this shall all men know that ye are my disciples, if ye have love one to another.</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13:35</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22 But the fruit of the Spirit is love, joy, peace, longsuffering, gentleness, goodness, faith, 23 Meekness, temperance: against such there is no law.</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Galatians 5:22–23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49"/>
            <a:ext cx="10433050" cy="1897495"/>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92500" lnSpcReduction="10000"/>
          </a:bodyPr>
          <a:lstStyle>
            <a:lvl1pPr algn="ctr">
              <a:defRPr sz="6813">
                <a:solidFill>
                  <a:srgbClr val="FFFFFF"/>
                </a:solidFill>
              </a:defRPr>
            </a:lvl1pPr>
          </a:lstStyle>
          <a:p>
            <a:pPr algn="ctr"/>
            <a:r>
              <a:rPr sz="6813" b="0">
                <a:solidFill>
                  <a:srgbClr val="FFFFFF"/>
                </a:solidFill>
              </a:rPr>
              <a:t>I. Spiritual gift</a:t>
            </a:r>
            <a:r>
              <a:rPr lang="en-US" sz="6813" b="0">
                <a:solidFill>
                  <a:srgbClr val="FFFFFF"/>
                </a:solidFill>
              </a:rPr>
              <a:t>s</a:t>
            </a:r>
            <a:r>
              <a:rPr sz="6813" b="0">
                <a:solidFill>
                  <a:srgbClr val="FFFFFF"/>
                </a:solidFill>
              </a:rPr>
              <a:t> without </a:t>
            </a:r>
            <a:r>
              <a:rPr sz="6813" b="1" u="sng">
                <a:solidFill>
                  <a:schemeClr val="tx2">
                    <a:lumMod val="60000"/>
                    <a:lumOff val="40000"/>
                  </a:schemeClr>
                </a:solidFill>
              </a:rPr>
              <a:t>sacrificial</a:t>
            </a:r>
            <a:r>
              <a:rPr sz="6813" b="0">
                <a:solidFill>
                  <a:srgbClr val="FFFFFF"/>
                </a:solidFill>
              </a:rPr>
              <a:t> love are empty.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77500" lnSpcReduction="20000"/>
          </a:bodyPr>
          <a:lstStyle>
            <a:lvl1pPr algn="ctr">
              <a:defRPr sz="6813">
                <a:solidFill>
                  <a:srgbClr val="FFFFFF"/>
                </a:solidFill>
              </a:defRPr>
            </a:lvl1pPr>
          </a:lstStyle>
          <a:p>
            <a:pPr algn="ctr"/>
            <a:r>
              <a:rPr sz="6813" b="0">
                <a:solidFill>
                  <a:srgbClr val="FFFFFF"/>
                </a:solidFill>
              </a:rPr>
              <a:t>A.  </a:t>
            </a:r>
            <a:r>
              <a:rPr sz="6813" b="1" u="sng">
                <a:solidFill>
                  <a:schemeClr val="tx2">
                    <a:lumMod val="60000"/>
                    <a:lumOff val="40000"/>
                  </a:schemeClr>
                </a:solidFill>
              </a:rPr>
              <a:t>Speech</a:t>
            </a:r>
            <a:r>
              <a:rPr sz="6813" b="0">
                <a:solidFill>
                  <a:srgbClr val="FFFFFF"/>
                </a:solidFill>
              </a:rPr>
              <a:t> without love is superficial.</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2309091" y="787399"/>
            <a:ext cx="7304808" cy="2641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77500" lnSpcReduction="20000"/>
          </a:bodyPr>
          <a:lstStyle>
            <a:lvl1pPr algn="ctr">
              <a:defRPr sz="8306">
                <a:solidFill>
                  <a:srgbClr val="FFFFFF"/>
                </a:solidFill>
              </a:defRPr>
            </a:lvl1pPr>
          </a:lstStyle>
          <a:p>
            <a:pPr algn="ctr"/>
            <a:r>
              <a:rPr sz="8306" b="0">
                <a:solidFill>
                  <a:srgbClr val="FFFFFF"/>
                </a:solidFill>
              </a:rPr>
              <a:t>Lesson Twenty: Charity Never </a:t>
            </a:r>
            <a:r>
              <a:rPr sz="8306" b="0" err="1">
                <a:solidFill>
                  <a:srgbClr val="FFFFFF"/>
                </a:solidFill>
              </a:rPr>
              <a:t>Faileth</a:t>
            </a:r>
            <a:endParaRPr sz="8306" b="0">
              <a:solidFill>
                <a:srgbClr val="FFFFFF"/>
              </a:solidFill>
            </a:endParaRPr>
          </a:p>
        </p:txBody>
      </p:sp>
      <p:sp>
        <p:nvSpPr>
          <p:cNvPr id="4" name="New Shape"/>
          <p:cNvSpPr>
            <a:spLocks noGrp="1"/>
          </p:cNvSpPr>
          <p:nvPr>
            <p:ph type="body" idx="2"/>
          </p:nvPr>
        </p:nvSpPr>
        <p:spPr>
          <a:xfrm>
            <a:off x="3211945" y="2886940"/>
            <a:ext cx="54991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92500" lnSpcReduction="10000"/>
          </a:bodyPr>
          <a:lstStyle>
            <a:lvl1pPr algn="ctr">
              <a:defRPr sz="4806">
                <a:solidFill>
                  <a:srgbClr val="FFFFFF"/>
                </a:solidFill>
              </a:defRPr>
            </a:lvl1pPr>
          </a:lstStyle>
          <a:p>
            <a:pPr algn="ctr"/>
            <a:r>
              <a:rPr sz="4806" b="0">
                <a:solidFill>
                  <a:schemeClr val="tx2">
                    <a:lumMod val="60000"/>
                    <a:lumOff val="40000"/>
                  </a:schemeClr>
                </a:solidFill>
              </a:rPr>
              <a:t>1 Corinthians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 Though I speak with the tongues of men and of angels, and have not charity, I am become as sounding brass, or a tinkling cymbal.</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13:1</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49" y="311150"/>
            <a:ext cx="10527723"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l">
              <a:defRPr sz="3500">
                <a:solidFill>
                  <a:srgbClr val="FFFFFF"/>
                </a:solidFill>
              </a:defRPr>
            </a:lvl1pPr>
          </a:lstStyle>
          <a:p>
            <a:pPr algn="l"/>
            <a:r>
              <a:rPr sz="3500" b="0">
                <a:solidFill>
                  <a:srgbClr val="FFFFFF"/>
                </a:solidFill>
              </a:rPr>
              <a:t>1 And I, brethren, when I came to you, came not with excellency of speech or of wisdom, declaring unto you the testimony of God. 2 For I determined not to know any thing among you, save Jesus Christ, and him crucified. 3 And I was with you in weakness, and in fear, and in much trembling. 4 And my speech and my preaching was not with enticing words of man’s wisdom, but in demonstration of the Spirit and of power: 5 That your faith should not stand in the wisdom of men, but in the power of God.</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2:1–5</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77500" lnSpcReduction="20000"/>
          </a:bodyPr>
          <a:lstStyle>
            <a:lvl1pPr algn="ctr">
              <a:defRPr sz="6813">
                <a:solidFill>
                  <a:srgbClr val="FFFFFF"/>
                </a:solidFill>
              </a:defRPr>
            </a:lvl1pPr>
          </a:lstStyle>
          <a:p>
            <a:pPr algn="ctr"/>
            <a:r>
              <a:rPr sz="6813" b="0">
                <a:solidFill>
                  <a:srgbClr val="FFFFFF"/>
                </a:solidFill>
              </a:rPr>
              <a:t>B.  </a:t>
            </a:r>
            <a:r>
              <a:rPr sz="6813" b="1" u="sng">
                <a:solidFill>
                  <a:schemeClr val="tx2">
                    <a:lumMod val="60000"/>
                    <a:lumOff val="40000"/>
                  </a:schemeClr>
                </a:solidFill>
              </a:rPr>
              <a:t>Understanding</a:t>
            </a:r>
            <a:r>
              <a:rPr sz="6813" b="0">
                <a:solidFill>
                  <a:srgbClr val="FFFFFF"/>
                </a:solidFill>
              </a:rPr>
              <a:t> without love is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 And though I have the gift of prophecy, and understand all mysteries, and all knowledge; and though I have all faith, so that I could remove mountains, and have not charity, I am nothing.</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13:2</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49" y="311149"/>
            <a:ext cx="10749395" cy="4796559"/>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77500" lnSpcReduction="20000"/>
          </a:bodyPr>
          <a:lstStyle>
            <a:lvl1pPr algn="l">
              <a:defRPr sz="3500">
                <a:solidFill>
                  <a:srgbClr val="FFFFFF"/>
                </a:solidFill>
              </a:defRPr>
            </a:lvl1pPr>
          </a:lstStyle>
          <a:p>
            <a:pPr algn="l"/>
            <a:r>
              <a:rPr sz="3500" b="0">
                <a:solidFill>
                  <a:srgbClr val="FFFFFF"/>
                </a:solidFill>
              </a:rPr>
              <a:t>5 For neither at any time used we flattering words, as ye know, nor a </a:t>
            </a:r>
            <a:r>
              <a:rPr sz="3500" b="0" err="1">
                <a:solidFill>
                  <a:srgbClr val="FFFFFF"/>
                </a:solidFill>
              </a:rPr>
              <a:t>cloke</a:t>
            </a:r>
            <a:r>
              <a:rPr sz="3500" b="0">
                <a:solidFill>
                  <a:srgbClr val="FFFFFF"/>
                </a:solidFill>
              </a:rPr>
              <a:t> of covetousness; God is witness: 6 Nor of men sought we glory, neither of you, nor yet of others, when we might have been burdensome, as the apostles of Christ. 7 But we were gentle among you, even as a nurse </a:t>
            </a:r>
            <a:r>
              <a:rPr sz="3500" b="0" err="1">
                <a:solidFill>
                  <a:srgbClr val="FFFFFF"/>
                </a:solidFill>
              </a:rPr>
              <a:t>cherisheth</a:t>
            </a:r>
            <a:r>
              <a:rPr sz="3500" b="0">
                <a:solidFill>
                  <a:srgbClr val="FFFFFF"/>
                </a:solidFill>
              </a:rPr>
              <a:t> her children: 8 So being affectionately desirous of you, we were willing to have imparted unto you, not the gospel of God only, but also our own souls, because ye were dear unto us. 9 For ye remember, brethren, our </a:t>
            </a:r>
            <a:r>
              <a:rPr sz="3500" b="0" err="1">
                <a:solidFill>
                  <a:srgbClr val="FFFFFF"/>
                </a:solidFill>
              </a:rPr>
              <a:t>labour</a:t>
            </a:r>
            <a:r>
              <a:rPr sz="3500" b="0">
                <a:solidFill>
                  <a:srgbClr val="FFFFFF"/>
                </a:solidFill>
              </a:rPr>
              <a:t> and travail: for </a:t>
            </a:r>
            <a:r>
              <a:rPr sz="3500" b="0" err="1">
                <a:solidFill>
                  <a:srgbClr val="FFFFFF"/>
                </a:solidFill>
              </a:rPr>
              <a:t>labouring</a:t>
            </a:r>
            <a:r>
              <a:rPr sz="3500" b="0">
                <a:solidFill>
                  <a:srgbClr val="FFFFFF"/>
                </a:solidFill>
              </a:rPr>
              <a:t> night and day, because we would not be chargeable unto any of you, we preached unto you the gospel of God. 10 Ye are witnesses, and God also, how holily and justly and unblameably we behaved ourselves among you that believe: 11 As ye know how we exhorted and comforted and charged every one of you, as a father doth his children,</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Thessalonians 2:5–11</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92500"/>
          </a:bodyPr>
          <a:lstStyle>
            <a:lvl1pPr algn="ctr">
              <a:defRPr sz="6813">
                <a:solidFill>
                  <a:srgbClr val="FFFFFF"/>
                </a:solidFill>
              </a:defRPr>
            </a:lvl1pPr>
          </a:lstStyle>
          <a:p>
            <a:pPr algn="ctr"/>
            <a:r>
              <a:rPr sz="6813" b="0">
                <a:solidFill>
                  <a:srgbClr val="FFFFFF"/>
                </a:solidFill>
              </a:rPr>
              <a:t>C.  </a:t>
            </a:r>
            <a:r>
              <a:rPr sz="6813" b="1" u="sng">
                <a:solidFill>
                  <a:schemeClr val="tx2">
                    <a:lumMod val="60000"/>
                    <a:lumOff val="40000"/>
                  </a:schemeClr>
                </a:solidFill>
              </a:rPr>
              <a:t>Faith</a:t>
            </a:r>
            <a:r>
              <a:rPr sz="6813" b="0">
                <a:solidFill>
                  <a:srgbClr val="FFFFFF"/>
                </a:solidFill>
              </a:rPr>
              <a:t> without love is nothing.</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 And though I have the gift of prophecy, and understand all mysteries, and all knowledge; and though I have all faith, so that I could remove mountains, and have not charity, I am nothing.</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13:2</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r>
              <a:rPr lang="en-US">
                <a:effectLst/>
              </a:rPr>
              <a:t>We know that we have passed from death unto life, because we love the brethren. He that loveth not </a:t>
            </a:r>
            <a:r>
              <a:rPr lang="en-US" i="1">
                <a:effectLst/>
              </a:rPr>
              <a:t>his</a:t>
            </a:r>
            <a:r>
              <a:rPr lang="en-US">
                <a:effectLst/>
              </a:rPr>
              <a:t> brother </a:t>
            </a:r>
            <a:r>
              <a:rPr lang="en-US" err="1">
                <a:effectLst/>
              </a:rPr>
              <a:t>abideth</a:t>
            </a:r>
            <a:r>
              <a:rPr lang="en-US">
                <a:effectLst/>
              </a:rPr>
              <a:t> in death.</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a:t>
            </a:r>
            <a:r>
              <a:rPr lang="en-US" sz="3920" b="0">
                <a:solidFill>
                  <a:srgbClr val="FFFFFF"/>
                </a:solidFill>
              </a:rPr>
              <a:t>John 3:14</a:t>
            </a:r>
            <a:endParaRPr sz="3920" b="0">
              <a:solidFill>
                <a:srgbClr val="FFFFFF"/>
              </a:solidFill>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extLst>
      <p:ext uri="{BB962C8B-B14F-4D97-AF65-F5344CB8AC3E}">
        <p14:creationId xmlns:p14="http://schemas.microsoft.com/office/powerpoint/2010/main" val="3171070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77500" lnSpcReduction="20000"/>
          </a:bodyPr>
          <a:lstStyle>
            <a:lvl1pPr algn="ctr">
              <a:defRPr sz="6813">
                <a:solidFill>
                  <a:srgbClr val="FFFFFF"/>
                </a:solidFill>
              </a:defRPr>
            </a:lvl1pPr>
          </a:lstStyle>
          <a:p>
            <a:pPr algn="ctr"/>
            <a:r>
              <a:rPr sz="6813" b="0">
                <a:solidFill>
                  <a:srgbClr val="FFFFFF"/>
                </a:solidFill>
              </a:rPr>
              <a:t>D.  </a:t>
            </a:r>
            <a:r>
              <a:rPr sz="6813" b="1" u="sng">
                <a:solidFill>
                  <a:schemeClr val="tx2">
                    <a:lumMod val="60000"/>
                    <a:lumOff val="40000"/>
                  </a:schemeClr>
                </a:solidFill>
              </a:rPr>
              <a:t>Giving</a:t>
            </a:r>
            <a:r>
              <a:rPr sz="6813" b="0">
                <a:solidFill>
                  <a:srgbClr val="FFFFFF"/>
                </a:solidFill>
              </a:rPr>
              <a:t> without love is ceremony.</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 And though I bestow all my goods to feed the poor, and though I give my body to be burned, and have not charity, it profiteth me nothing.</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13:3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r>
              <a:rPr lang="en-US">
                <a:effectLst/>
              </a:rPr>
              <a:t>Pure religion and undefiled before God and the Father is this, To visit the fatherless and widows in their affliction, </a:t>
            </a:r>
            <a:r>
              <a:rPr lang="en-US" i="1">
                <a:effectLst/>
              </a:rPr>
              <a:t>and</a:t>
            </a:r>
            <a:r>
              <a:rPr lang="en-US">
                <a:effectLst/>
              </a:rPr>
              <a:t> to keep himself unspotted from the world.</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lang="en-US" sz="3920" b="0">
                <a:solidFill>
                  <a:srgbClr val="FFFFFF"/>
                </a:solidFill>
              </a:rPr>
              <a:t>James 1:27</a:t>
            </a:r>
            <a:endParaRPr sz="3920" b="0">
              <a:solidFill>
                <a:srgbClr val="FFFFFF"/>
              </a:solidFill>
            </a:endParaRP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42 But woe unto you, Pharisees! for ye tithe mint and rue and all manner of herbs, and pass over judgment and the love of God: these ought ye to have done, and not to leave the other undone.</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Luke 11:42</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21 For where your treasure is, there will your heart be also.</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Matthew 6:21</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85000" lnSpcReduction="10000"/>
          </a:bodyPr>
          <a:lstStyle>
            <a:lvl1pPr algn="ctr">
              <a:defRPr sz="6813">
                <a:solidFill>
                  <a:srgbClr val="FFFFFF"/>
                </a:solidFill>
              </a:defRPr>
            </a:lvl1pPr>
          </a:lstStyle>
          <a:p>
            <a:pPr algn="ctr"/>
            <a:r>
              <a:rPr sz="6813" b="0">
                <a:solidFill>
                  <a:srgbClr val="FFFFFF"/>
                </a:solidFill>
              </a:rPr>
              <a:t>II. Charity </a:t>
            </a:r>
            <a:r>
              <a:rPr sz="6813" b="1" u="sng">
                <a:solidFill>
                  <a:schemeClr val="tx2">
                    <a:lumMod val="60000"/>
                    <a:lumOff val="40000"/>
                  </a:schemeClr>
                </a:solidFill>
              </a:rPr>
              <a:t>Changes</a:t>
            </a:r>
            <a:r>
              <a:rPr sz="6813" b="0">
                <a:solidFill>
                  <a:srgbClr val="FFFFFF"/>
                </a:solidFill>
              </a:rPr>
              <a:t> the Christian.</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 Now as touching things offered unto idols, we know that we all have knowledge. Knowledge puffeth up, but charity edifieth.</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8:1</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r>
              <a:rPr sz="6813" b="0">
                <a:solidFill>
                  <a:srgbClr val="FFFFFF"/>
                </a:solidFill>
              </a:rPr>
              <a:t>A. Love is </a:t>
            </a:r>
            <a:r>
              <a:rPr sz="6813" b="1" u="sng">
                <a:solidFill>
                  <a:schemeClr val="tx2">
                    <a:lumMod val="60000"/>
                    <a:lumOff val="40000"/>
                  </a:schemeClr>
                </a:solidFill>
              </a:rPr>
              <a:t>longsuffering</a:t>
            </a:r>
            <a:r>
              <a:rPr sz="6813" b="0">
                <a:solidFill>
                  <a:srgbClr val="FFFFFF"/>
                </a:solidFill>
              </a:rPr>
              <a:t>.</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9 The Lord is not slack concerning his promise, as some men count slackness; but is longsuffering to us-ward, not willing that any should perish, but that all should come to repentance.</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2 Peter 3:9</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2 With all lowliness and meekness, with longsuffering, forbearing one another in love; 3 Endeavouring to keep the unity of the Spirit in the bond of peace.</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Ephesians 4:2–3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19 For this is thankworthy, if a man for conscience toward God endure grief, suffering wrongfully.</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Peter 2:19</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r>
              <a:rPr sz="6813" b="0">
                <a:solidFill>
                  <a:srgbClr val="FFFFFF"/>
                </a:solidFill>
              </a:rPr>
              <a:t>B. Love is </a:t>
            </a:r>
            <a:r>
              <a:rPr sz="6813" b="1" u="sng">
                <a:solidFill>
                  <a:schemeClr val="tx2">
                    <a:lumMod val="60000"/>
                    <a:lumOff val="40000"/>
                  </a:schemeClr>
                </a:solidFill>
              </a:rPr>
              <a:t>kind</a:t>
            </a:r>
            <a:r>
              <a:rPr sz="6813" b="0">
                <a:solidFill>
                  <a:srgbClr val="FFFFFF"/>
                </a:solidFill>
              </a:rPr>
              <a:t>.</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32 And be ye kind one to another, tenderhearted, forgiving one another, even as God for Christ’s sake hath forgiven you.</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Ephesians 4:32</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 As for Saul, he made havock of the church, entering into every house, and haling men and women committed them to prison.</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Acts 8:3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extLst>
      <p:ext uri="{BB962C8B-B14F-4D97-AF65-F5344CB8AC3E}">
        <p14:creationId xmlns:p14="http://schemas.microsoft.com/office/powerpoint/2010/main" val="3704389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r>
              <a:rPr sz="6813" b="0">
                <a:solidFill>
                  <a:srgbClr val="FFFFFF"/>
                </a:solidFill>
              </a:rPr>
              <a:t>C. Love does not </a:t>
            </a:r>
            <a:r>
              <a:rPr sz="6813" b="1" u="sng">
                <a:solidFill>
                  <a:schemeClr val="tx2">
                    <a:lumMod val="60000"/>
                    <a:lumOff val="40000"/>
                  </a:schemeClr>
                </a:solidFill>
              </a:rPr>
              <a:t>envy</a:t>
            </a:r>
            <a:r>
              <a:rPr sz="6813" b="0">
                <a:solidFill>
                  <a:srgbClr val="FFFFFF"/>
                </a:solidFill>
              </a:rPr>
              <a:t>.</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 Let nothing be done through strife or vainglory; but in lowliness of mind let each esteem other better than themselves.</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Philippians 2:3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r>
              <a:rPr sz="6813" b="0">
                <a:solidFill>
                  <a:srgbClr val="FFFFFF"/>
                </a:solidFill>
              </a:rPr>
              <a:t>D. Love does not </a:t>
            </a:r>
            <a:r>
              <a:rPr sz="6813" b="1" u="sng">
                <a:solidFill>
                  <a:schemeClr val="tx2">
                    <a:lumMod val="60000"/>
                    <a:lumOff val="40000"/>
                  </a:schemeClr>
                </a:solidFill>
              </a:rPr>
              <a:t>boast</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882649" y="2101850"/>
            <a:ext cx="10433050" cy="14986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6813">
                <a:solidFill>
                  <a:srgbClr val="FFFFFF"/>
                </a:solidFill>
              </a:defRPr>
            </a:lvl1pPr>
          </a:lstStyle>
          <a:p>
            <a:pPr algn="ctr"/>
            <a:r>
              <a:rPr sz="6813" b="0">
                <a:solidFill>
                  <a:srgbClr val="FFFFFF"/>
                </a:solidFill>
              </a:rPr>
              <a:t>III. Charity is </a:t>
            </a:r>
            <a:r>
              <a:rPr sz="6813" b="1" u="sng">
                <a:solidFill>
                  <a:schemeClr val="tx2">
                    <a:lumMod val="60000"/>
                    <a:lumOff val="40000"/>
                  </a:schemeClr>
                </a:solidFill>
              </a:rPr>
              <a:t>Eternal</a:t>
            </a:r>
          </a:p>
        </p:txBody>
      </p:sp>
      <p:sp>
        <p:nvSpPr>
          <p:cNvPr id="3" name="New Shape"/>
          <p:cNvSpPr>
            <a:spLocks noGrp="1"/>
          </p:cNvSpPr>
          <p:nvPr>
            <p:ph type="body" idx="1"/>
          </p:nvPr>
        </p:nvSpPr>
        <p:spPr>
          <a:xfrm>
            <a:off x="1346199" y="3657600"/>
            <a:ext cx="9493250" cy="5778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lnSpcReduction="10000"/>
          </a:bodyPr>
          <a:lstStyle>
            <a:lvl1pPr algn="ctr">
              <a:defRPr sz="3406">
                <a:solidFill>
                  <a:srgbClr val="FFFFFF"/>
                </a:solidFill>
              </a:defRPr>
            </a:lvl1pPr>
          </a:lstStyle>
          <a:p>
            <a:pPr algn="ct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49" y="311150"/>
            <a:ext cx="10647795"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lnSpcReduction="20000"/>
          </a:bodyPr>
          <a:lstStyle>
            <a:lvl1pPr algn="l">
              <a:defRPr sz="3500">
                <a:solidFill>
                  <a:srgbClr val="FFFFFF"/>
                </a:solidFill>
              </a:defRPr>
            </a:lvl1pPr>
          </a:lstStyle>
          <a:p>
            <a:pPr algn="l"/>
            <a:r>
              <a:rPr sz="3500" b="0">
                <a:solidFill>
                  <a:srgbClr val="FFFFFF"/>
                </a:solidFill>
              </a:rPr>
              <a:t>8 Charity never </a:t>
            </a:r>
            <a:r>
              <a:rPr sz="3500" b="0" err="1">
                <a:solidFill>
                  <a:srgbClr val="FFFFFF"/>
                </a:solidFill>
              </a:rPr>
              <a:t>faileth</a:t>
            </a:r>
            <a:r>
              <a:rPr sz="3500" b="0">
                <a:solidFill>
                  <a:srgbClr val="FFFFFF"/>
                </a:solidFill>
              </a:rPr>
              <a:t>: but whether there be prophecies, they shall fail; whether there be tongues, they shall cease; whether there be knowledge, it shall vanish away. 9 For we know in part, and we prophesy in part. 10 But when that which is perfect is come, then that which is in part shall be done away. 11 When I was a child, I </a:t>
            </a:r>
            <a:r>
              <a:rPr sz="3500" b="0" err="1">
                <a:solidFill>
                  <a:srgbClr val="FFFFFF"/>
                </a:solidFill>
              </a:rPr>
              <a:t>spake</a:t>
            </a:r>
            <a:r>
              <a:rPr sz="3500" b="0">
                <a:solidFill>
                  <a:srgbClr val="FFFFFF"/>
                </a:solidFill>
              </a:rPr>
              <a:t> as a child, I understood as a child, I thought as a child: but when I became a man, I put away childish things. 12 For now we see through a glass, darkly; but then face to face: now I know in part; but then shall I know even as also I am known. 13 And now </a:t>
            </a:r>
            <a:r>
              <a:rPr sz="3500" b="0" err="1">
                <a:solidFill>
                  <a:srgbClr val="FFFFFF"/>
                </a:solidFill>
              </a:rPr>
              <a:t>abideth</a:t>
            </a:r>
            <a:r>
              <a:rPr sz="3500" b="0">
                <a:solidFill>
                  <a:srgbClr val="FFFFFF"/>
                </a:solidFill>
              </a:rPr>
              <a:t> faith, hope, charity, these three; but the greatest of these is charity.</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1 Corinthians 13:8–13</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17 For the law was given by Moses, but grace and truth came by Jesus Christ.</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1:17</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14 And the Word was made flesh, and dwelt among us, (and we beheld his glory, the glory as of the only begotten of the Father,) full of grace and truth.</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John 1:14</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49" y="311150"/>
            <a:ext cx="10433049"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85000" lnSpcReduction="20000"/>
          </a:bodyPr>
          <a:lstStyle>
            <a:lvl1pPr algn="l">
              <a:defRPr sz="3500">
                <a:solidFill>
                  <a:srgbClr val="FFFFFF"/>
                </a:solidFill>
              </a:defRPr>
            </a:lvl1pPr>
          </a:lstStyle>
          <a:p>
            <a:pPr algn="l"/>
            <a:r>
              <a:rPr sz="3500" b="0">
                <a:solidFill>
                  <a:srgbClr val="FFFFFF"/>
                </a:solidFill>
              </a:rPr>
              <a:t>4 For as we have many members in one body, and all members have not the same office: 5 So we, being many, are one body in Christ, and every one members one of another. 6 Having then gifts differing according to the grace that is given to us, whether prophecy, let us prophesy according to the proportion of faith; 7 Or ministry, let us wait on our ministering: or he that </a:t>
            </a:r>
            <a:r>
              <a:rPr sz="3500" b="0" err="1">
                <a:solidFill>
                  <a:srgbClr val="FFFFFF"/>
                </a:solidFill>
              </a:rPr>
              <a:t>teacheth</a:t>
            </a:r>
            <a:r>
              <a:rPr sz="3500" b="0">
                <a:solidFill>
                  <a:srgbClr val="FFFFFF"/>
                </a:solidFill>
              </a:rPr>
              <a:t>, on teaching; 8 Or he that </a:t>
            </a:r>
            <a:r>
              <a:rPr sz="3500" b="0" err="1">
                <a:solidFill>
                  <a:srgbClr val="FFFFFF"/>
                </a:solidFill>
              </a:rPr>
              <a:t>exhorteth</a:t>
            </a:r>
            <a:r>
              <a:rPr sz="3500" b="0">
                <a:solidFill>
                  <a:srgbClr val="FFFFFF"/>
                </a:solidFill>
              </a:rPr>
              <a:t>, on exhortation: he that giveth, let him do it with simplicity; he that </a:t>
            </a:r>
            <a:r>
              <a:rPr sz="3500" b="0" err="1">
                <a:solidFill>
                  <a:srgbClr val="FFFFFF"/>
                </a:solidFill>
              </a:rPr>
              <a:t>ruleth</a:t>
            </a:r>
            <a:r>
              <a:rPr sz="3500" b="0">
                <a:solidFill>
                  <a:srgbClr val="FFFFFF"/>
                </a:solidFill>
              </a:rPr>
              <a:t>, with diligence; he that </a:t>
            </a:r>
            <a:r>
              <a:rPr sz="3500" b="0" err="1">
                <a:solidFill>
                  <a:srgbClr val="FFFFFF"/>
                </a:solidFill>
              </a:rPr>
              <a:t>sheweth</a:t>
            </a:r>
            <a:r>
              <a:rPr sz="3500" b="0">
                <a:solidFill>
                  <a:srgbClr val="FFFFFF"/>
                </a:solidFill>
              </a:rPr>
              <a:t> mercy, with cheerfulness. 9 Let </a:t>
            </a:r>
            <a:r>
              <a:rPr sz="3500" b="1">
                <a:solidFill>
                  <a:schemeClr val="tx2">
                    <a:lumMod val="60000"/>
                    <a:lumOff val="40000"/>
                  </a:schemeClr>
                </a:solidFill>
              </a:rPr>
              <a:t>love</a:t>
            </a:r>
            <a:r>
              <a:rPr sz="3500" b="0">
                <a:solidFill>
                  <a:srgbClr val="FFFFFF"/>
                </a:solidFill>
              </a:rPr>
              <a:t> be without dissimulation. Abhor that which is evil; cleave to that which is good. 10 Be </a:t>
            </a:r>
            <a:r>
              <a:rPr sz="3500" b="1">
                <a:solidFill>
                  <a:schemeClr val="tx2">
                    <a:lumMod val="60000"/>
                    <a:lumOff val="40000"/>
                  </a:schemeClr>
                </a:solidFill>
              </a:rPr>
              <a:t>kindly affectioned </a:t>
            </a:r>
            <a:r>
              <a:rPr sz="3500" b="0">
                <a:solidFill>
                  <a:srgbClr val="FFFFFF"/>
                </a:solidFill>
              </a:rPr>
              <a:t>one to another with </a:t>
            </a:r>
            <a:r>
              <a:rPr sz="3500" b="1">
                <a:solidFill>
                  <a:schemeClr val="tx2">
                    <a:lumMod val="60000"/>
                    <a:lumOff val="40000"/>
                  </a:schemeClr>
                </a:solidFill>
              </a:rPr>
              <a:t>brotherly love</a:t>
            </a:r>
            <a:r>
              <a:rPr sz="3500" b="0">
                <a:solidFill>
                  <a:srgbClr val="FFFFFF"/>
                </a:solidFill>
              </a:rPr>
              <a:t>; in </a:t>
            </a:r>
            <a:r>
              <a:rPr sz="3500" b="0" err="1">
                <a:solidFill>
                  <a:srgbClr val="FFFFFF"/>
                </a:solidFill>
              </a:rPr>
              <a:t>honour</a:t>
            </a:r>
            <a:r>
              <a:rPr sz="3500" b="0">
                <a:solidFill>
                  <a:srgbClr val="FFFFFF"/>
                </a:solidFill>
              </a:rPr>
              <a:t> preferring one another;</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Romans 12:4–10</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49" y="311150"/>
            <a:ext cx="10433049"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77500" lnSpcReduction="20000"/>
          </a:bodyPr>
          <a:lstStyle>
            <a:lvl1pPr algn="l">
              <a:defRPr sz="3500">
                <a:solidFill>
                  <a:srgbClr val="FFFFFF"/>
                </a:solidFill>
              </a:defRPr>
            </a:lvl1pPr>
          </a:lstStyle>
          <a:p>
            <a:pPr algn="l"/>
            <a:r>
              <a:rPr sz="3500" b="0">
                <a:solidFill>
                  <a:srgbClr val="FFFFFF"/>
                </a:solidFill>
              </a:rPr>
              <a:t>11 And he gave some, apostles; and some, prophets; and some, evangelists; and some, pastors and teachers; 12 For the perfecting of the saints, for the work of the ministry, for the edifying of the body of Christ: 13 Till we all come in the unity of the faith, and of the knowledge of the Son of God, unto a perfect man, unto the measure of the stature of the fulness of Christ: 14 That we henceforth be no more children, tossed to and </a:t>
            </a:r>
            <a:r>
              <a:rPr sz="3500" b="0" err="1">
                <a:solidFill>
                  <a:srgbClr val="FFFFFF"/>
                </a:solidFill>
              </a:rPr>
              <a:t>fro</a:t>
            </a:r>
            <a:r>
              <a:rPr sz="3500" b="0">
                <a:solidFill>
                  <a:srgbClr val="FFFFFF"/>
                </a:solidFill>
              </a:rPr>
              <a:t>, and carried about with every wind of doctrine, by the sleight of men, and cunning craftiness, whereby they lie in wait to deceive; 15 But speaking the truth in </a:t>
            </a:r>
            <a:r>
              <a:rPr sz="3500" b="1">
                <a:solidFill>
                  <a:schemeClr val="tx2">
                    <a:lumMod val="60000"/>
                    <a:lumOff val="40000"/>
                  </a:schemeClr>
                </a:solidFill>
              </a:rPr>
              <a:t>love</a:t>
            </a:r>
            <a:r>
              <a:rPr sz="3500" b="0">
                <a:solidFill>
                  <a:srgbClr val="FFFFFF"/>
                </a:solidFill>
              </a:rPr>
              <a:t>, may grow up into him in all things, which is the head, even Christ: 16 From whom the whole body fitly joined together and compacted by that which every joint </a:t>
            </a:r>
            <a:r>
              <a:rPr sz="3500" b="0" err="1">
                <a:solidFill>
                  <a:srgbClr val="FFFFFF"/>
                </a:solidFill>
              </a:rPr>
              <a:t>supplieth</a:t>
            </a:r>
            <a:r>
              <a:rPr sz="3500" b="0">
                <a:solidFill>
                  <a:srgbClr val="FFFFFF"/>
                </a:solidFill>
              </a:rPr>
              <a:t>, according to the effectual working in the measure of every part, maketh increase of the body unto the edifying of itself in </a:t>
            </a:r>
            <a:r>
              <a:rPr sz="3500" b="1">
                <a:solidFill>
                  <a:schemeClr val="tx2">
                    <a:lumMod val="60000"/>
                    <a:lumOff val="40000"/>
                  </a:schemeClr>
                </a:solidFill>
              </a:rPr>
              <a:t>love</a:t>
            </a:r>
            <a:r>
              <a:rPr sz="3500" b="0">
                <a:solidFill>
                  <a:srgbClr val="FFFFFF"/>
                </a:solidFill>
              </a:rPr>
              <a:t>.</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Ephesians 4:11–16</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a:spLocks noGrp="1"/>
          </p:cNvSpPr>
          <p:nvPr>
            <p:ph type="body"/>
          </p:nvPr>
        </p:nvSpPr>
        <p:spPr>
          <a:xfrm>
            <a:off x="666750" y="311150"/>
            <a:ext cx="9144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500">
                <a:solidFill>
                  <a:srgbClr val="FFFFFF"/>
                </a:solidFill>
              </a:defRPr>
            </a:lvl1pPr>
          </a:lstStyle>
          <a:p>
            <a:pPr algn="l"/>
            <a:r>
              <a:rPr sz="3500" b="0">
                <a:solidFill>
                  <a:srgbClr val="FFFFFF"/>
                </a:solidFill>
              </a:rPr>
              <a:t>31 Let all bitterness, and wrath, and anger, and </a:t>
            </a:r>
            <a:r>
              <a:rPr sz="3500" b="0" err="1">
                <a:solidFill>
                  <a:srgbClr val="FFFFFF"/>
                </a:solidFill>
              </a:rPr>
              <a:t>clamour</a:t>
            </a:r>
            <a:r>
              <a:rPr sz="3500" b="0">
                <a:solidFill>
                  <a:srgbClr val="FFFFFF"/>
                </a:solidFill>
              </a:rPr>
              <a:t>, and evil speaking, be put away from you, with all malice: 32 And be ye </a:t>
            </a:r>
            <a:r>
              <a:rPr sz="3500" b="1">
                <a:solidFill>
                  <a:schemeClr val="tx2">
                    <a:lumMod val="60000"/>
                    <a:lumOff val="40000"/>
                  </a:schemeClr>
                </a:solidFill>
              </a:rPr>
              <a:t>kind</a:t>
            </a:r>
            <a:r>
              <a:rPr sz="3500" b="0">
                <a:solidFill>
                  <a:srgbClr val="FFFFFF"/>
                </a:solidFill>
              </a:rPr>
              <a:t> one to another, tenderhearted, forgiving one another, even as God for Christ’s sake hath forgiven you.</a:t>
            </a:r>
          </a:p>
        </p:txBody>
      </p:sp>
      <p:sp>
        <p:nvSpPr>
          <p:cNvPr id="3" name="New Shape"/>
          <p:cNvSpPr>
            <a:spLocks noGrp="1"/>
          </p:cNvSpPr>
          <p:nvPr>
            <p:ph type="body" idx="1"/>
          </p:nvPr>
        </p:nvSpPr>
        <p:spPr>
          <a:xfrm>
            <a:off x="1955799" y="492125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Ephesians 4:31–32</a:t>
            </a:r>
          </a:p>
        </p:txBody>
      </p:sp>
      <p:sp>
        <p:nvSpPr>
          <p:cNvPr id="4" name="New Shape"/>
          <p:cNvSpPr>
            <a:spLocks noGrp="1"/>
          </p:cNvSpPr>
          <p:nvPr>
            <p:ph type="body" idx="2"/>
          </p:nvPr>
        </p:nvSpPr>
        <p:spPr>
          <a:xfrm>
            <a:off x="3911599" y="5613399"/>
            <a:ext cx="71882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3920">
                <a:solidFill>
                  <a:srgbClr val="FFFFFF"/>
                </a:solidFill>
              </a:defRPr>
            </a:lvl1pPr>
          </a:lstStyle>
          <a:p>
            <a:pPr algn="r"/>
            <a:r>
              <a:rPr sz="3920" b="0">
                <a:solidFill>
                  <a:srgbClr val="FFFFFF"/>
                </a:solidFill>
              </a:rPr>
              <a:t>KJV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1815</Words>
  <Application>Microsoft Office PowerPoint</Application>
  <PresentationFormat>Widescreen</PresentationFormat>
  <Paragraphs>106</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Zachary Ray</cp:lastModifiedBy>
  <cp:revision>1</cp:revision>
  <dcterms:modified xsi:type="dcterms:W3CDTF">2024-07-31T22:05:43Z</dcterms:modified>
</cp:coreProperties>
</file>